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24.xml" ContentType="application/vnd.openxmlformats-officedocument.drawingml.chart+xml"/>
  <Override PartName="/ppt/notesSlides/notesSlide25.xml" ContentType="application/vnd.openxmlformats-officedocument.presentationml.notesSlide+xml"/>
  <Override PartName="/ppt/charts/chart25.xml" ContentType="application/vnd.openxmlformats-officedocument.drawingml.chart+xml"/>
  <Override PartName="/ppt/notesSlides/notesSlide26.xml" ContentType="application/vnd.openxmlformats-officedocument.presentationml.notesSlide+xml"/>
  <Override PartName="/ppt/charts/chart26.xml" ContentType="application/vnd.openxmlformats-officedocument.drawingml.chart+xml"/>
  <Override PartName="/ppt/notesSlides/notesSlide27.xml" ContentType="application/vnd.openxmlformats-officedocument.presentationml.notesSlide+xml"/>
  <Override PartName="/ppt/charts/chart27.xml" ContentType="application/vnd.openxmlformats-officedocument.drawingml.chart+xml"/>
  <Override PartName="/ppt/notesSlides/notesSlide28.xml" ContentType="application/vnd.openxmlformats-officedocument.presentationml.notesSlide+xml"/>
  <Override PartName="/ppt/charts/chart28.xml" ContentType="application/vnd.openxmlformats-officedocument.drawingml.chart+xml"/>
  <Override PartName="/ppt/notesSlides/notesSlide29.xml" ContentType="application/vnd.openxmlformats-officedocument.presentationml.notesSlide+xml"/>
  <Override PartName="/ppt/charts/chart29.xml" ContentType="application/vnd.openxmlformats-officedocument.drawingml.chart+xml"/>
  <Override PartName="/ppt/notesSlides/notesSlide30.xml" ContentType="application/vnd.openxmlformats-officedocument.presentationml.notesSlide+xml"/>
  <Override PartName="/ppt/charts/chart30.xml" ContentType="application/vnd.openxmlformats-officedocument.drawingml.chart+xml"/>
  <Override PartName="/ppt/notesSlides/notesSlide31.xml" ContentType="application/vnd.openxmlformats-officedocument.presentationml.notesSlide+xml"/>
  <Override PartName="/ppt/charts/chart31.xml" ContentType="application/vnd.openxmlformats-officedocument.drawingml.chart+xml"/>
  <Override PartName="/ppt/notesSlides/notesSlide32.xml" ContentType="application/vnd.openxmlformats-officedocument.presentationml.notesSlide+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notesSlides/notesSlide34.xml" ContentType="application/vnd.openxmlformats-officedocument.presentationml.notesSlide+xml"/>
  <Override PartName="/ppt/charts/chart34.xml" ContentType="application/vnd.openxmlformats-officedocument.drawingml.chart+xml"/>
  <Override PartName="/ppt/notesSlides/notesSlide35.xml" ContentType="application/vnd.openxmlformats-officedocument.presentationml.notesSlide+xml"/>
  <Override PartName="/ppt/charts/chart35.xml" ContentType="application/vnd.openxmlformats-officedocument.drawingml.chart+xml"/>
  <Override PartName="/ppt/notesSlides/notesSlide36.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37.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50.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51.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52.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38.xml" ContentType="application/vnd.openxmlformats-officedocument.presentationml.notesSlide+xml"/>
  <Override PartName="/ppt/charts/chart53.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39.xml" ContentType="application/vnd.openxmlformats-officedocument.presentationml.notesSlide+xml"/>
  <Override PartName="/ppt/charts/chart54.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40.xml" ContentType="application/vnd.openxmlformats-officedocument.presentationml.notesSlide+xml"/>
  <Override PartName="/ppt/charts/chart55.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notesSlides/notesSlide41.xml" ContentType="application/vnd.openxmlformats-officedocument.presentationml.notesSlide+xml"/>
  <Override PartName="/ppt/charts/chart56.xml" ContentType="application/vnd.openxmlformats-officedocument.drawingml.chart+xml"/>
  <Override PartName="/ppt/theme/themeOverride8.xml" ContentType="application/vnd.openxmlformats-officedocument.themeOverride+xml"/>
  <Override PartName="/ppt/drawings/drawing8.xml" ContentType="application/vnd.openxmlformats-officedocument.drawingml.chartshapes+xml"/>
  <Override PartName="/ppt/notesSlides/notesSlide42.xml" ContentType="application/vnd.openxmlformats-officedocument.presentationml.notesSlide+xml"/>
  <Override PartName="/ppt/charts/chart57.xml" ContentType="application/vnd.openxmlformats-officedocument.drawingml.chart+xml"/>
  <Override PartName="/ppt/theme/themeOverride9.xml" ContentType="application/vnd.openxmlformats-officedocument.themeOverride+xml"/>
  <Override PartName="/ppt/drawings/drawing9.xml" ContentType="application/vnd.openxmlformats-officedocument.drawingml.chartshapes+xml"/>
  <Override PartName="/ppt/notesSlides/notesSlide43.xml" ContentType="application/vnd.openxmlformats-officedocument.presentationml.notesSlide+xml"/>
  <Override PartName="/ppt/charts/chart58.xml" ContentType="application/vnd.openxmlformats-officedocument.drawingml.chart+xml"/>
  <Override PartName="/ppt/theme/themeOverride10.xml" ContentType="application/vnd.openxmlformats-officedocument.themeOverride+xml"/>
  <Override PartName="/ppt/drawings/drawing10.xml" ContentType="application/vnd.openxmlformats-officedocument.drawingml.chartshapes+xml"/>
  <Override PartName="/ppt/notesSlides/notesSlide44.xml" ContentType="application/vnd.openxmlformats-officedocument.presentationml.notesSlide+xml"/>
  <Override PartName="/ppt/charts/chart59.xml" ContentType="application/vnd.openxmlformats-officedocument.drawingml.chart+xml"/>
  <Override PartName="/ppt/theme/themeOverride11.xml" ContentType="application/vnd.openxmlformats-officedocument.themeOverride+xml"/>
  <Override PartName="/ppt/drawings/drawing11.xml" ContentType="application/vnd.openxmlformats-officedocument.drawingml.chartshapes+xml"/>
  <Override PartName="/ppt/notesSlides/notesSlide45.xml" ContentType="application/vnd.openxmlformats-officedocument.presentationml.notesSlide+xml"/>
  <Override PartName="/ppt/charts/chart60.xml" ContentType="application/vnd.openxmlformats-officedocument.drawingml.chart+xml"/>
  <Override PartName="/ppt/theme/themeOverride12.xml" ContentType="application/vnd.openxmlformats-officedocument.themeOverride+xml"/>
  <Override PartName="/ppt/drawings/drawing12.xml" ContentType="application/vnd.openxmlformats-officedocument.drawingml.chartshapes+xml"/>
  <Override PartName="/ppt/notesSlides/notesSlide46.xml" ContentType="application/vnd.openxmlformats-officedocument.presentationml.notesSlide+xml"/>
  <Override PartName="/ppt/charts/chart61.xml" ContentType="application/vnd.openxmlformats-officedocument.drawingml.chart+xml"/>
  <Override PartName="/ppt/theme/themeOverride13.xml" ContentType="application/vnd.openxmlformats-officedocument.themeOverride+xml"/>
  <Override PartName="/ppt/drawings/drawing13.xml" ContentType="application/vnd.openxmlformats-officedocument.drawingml.chartshapes+xml"/>
  <Override PartName="/ppt/notesSlides/notesSlide47.xml" ContentType="application/vnd.openxmlformats-officedocument.presentationml.notesSlide+xml"/>
  <Override PartName="/ppt/charts/chart62.xml" ContentType="application/vnd.openxmlformats-officedocument.drawingml.chart+xml"/>
  <Override PartName="/ppt/theme/themeOverride14.xml" ContentType="application/vnd.openxmlformats-officedocument.themeOverride+xml"/>
  <Override PartName="/ppt/drawings/drawing14.xml" ContentType="application/vnd.openxmlformats-officedocument.drawingml.chartshapes+xml"/>
  <Override PartName="/ppt/notesSlides/notesSlide48.xml" ContentType="application/vnd.openxmlformats-officedocument.presentationml.notesSlide+xml"/>
  <Override PartName="/ppt/charts/chart63.xml" ContentType="application/vnd.openxmlformats-officedocument.drawingml.chart+xml"/>
  <Override PartName="/ppt/theme/themeOverride15.xml" ContentType="application/vnd.openxmlformats-officedocument.themeOverride+xml"/>
  <Override PartName="/ppt/drawings/drawing15.xml" ContentType="application/vnd.openxmlformats-officedocument.drawingml.chartshapes+xml"/>
  <Override PartName="/ppt/notesSlides/notesSlide49.xml" ContentType="application/vnd.openxmlformats-officedocument.presentationml.notesSlide+xml"/>
  <Override PartName="/ppt/charts/chart64.xml" ContentType="application/vnd.openxmlformats-officedocument.drawingml.chart+xml"/>
  <Override PartName="/ppt/theme/themeOverride16.xml" ContentType="application/vnd.openxmlformats-officedocument.themeOverride+xml"/>
  <Override PartName="/ppt/drawings/drawing16.xml" ContentType="application/vnd.openxmlformats-officedocument.drawingml.chartshapes+xml"/>
  <Override PartName="/ppt/notesSlides/notesSlide50.xml" ContentType="application/vnd.openxmlformats-officedocument.presentationml.notesSlide+xml"/>
  <Override PartName="/ppt/charts/chart65.xml" ContentType="application/vnd.openxmlformats-officedocument.drawingml.chart+xml"/>
  <Override PartName="/ppt/theme/themeOverride17.xml" ContentType="application/vnd.openxmlformats-officedocument.themeOverride+xml"/>
  <Override PartName="/ppt/drawings/drawing17.xml" ContentType="application/vnd.openxmlformats-officedocument.drawingml.chartshapes+xml"/>
  <Override PartName="/ppt/notesSlides/notesSlide51.xml" ContentType="application/vnd.openxmlformats-officedocument.presentationml.notesSlide+xml"/>
  <Override PartName="/ppt/charts/chart66.xml" ContentType="application/vnd.openxmlformats-officedocument.drawingml.chart+xml"/>
  <Override PartName="/ppt/theme/themeOverride18.xml" ContentType="application/vnd.openxmlformats-officedocument.themeOverride+xml"/>
  <Override PartName="/ppt/drawings/drawing18.xml" ContentType="application/vnd.openxmlformats-officedocument.drawingml.chartshapes+xml"/>
  <Override PartName="/ppt/notesSlides/notesSlide52.xml" ContentType="application/vnd.openxmlformats-officedocument.presentationml.notesSlide+xml"/>
  <Override PartName="/ppt/charts/chart67.xml" ContentType="application/vnd.openxmlformats-officedocument.drawingml.chart+xml"/>
  <Override PartName="/ppt/theme/themeOverride19.xml" ContentType="application/vnd.openxmlformats-officedocument.themeOverride+xml"/>
  <Override PartName="/ppt/drawings/drawing19.xml" ContentType="application/vnd.openxmlformats-officedocument.drawingml.chartshapes+xml"/>
  <Override PartName="/ppt/notesSlides/notesSlide53.xml" ContentType="application/vnd.openxmlformats-officedocument.presentationml.notesSlide+xml"/>
  <Override PartName="/ppt/charts/chart68.xml" ContentType="application/vnd.openxmlformats-officedocument.drawingml.chart+xml"/>
  <Override PartName="/ppt/theme/themeOverride20.xml" ContentType="application/vnd.openxmlformats-officedocument.themeOverride+xml"/>
  <Override PartName="/ppt/drawings/drawing20.xml" ContentType="application/vnd.openxmlformats-officedocument.drawingml.chartshapes+xml"/>
  <Override PartName="/ppt/notesSlides/notesSlide54.xml" ContentType="application/vnd.openxmlformats-officedocument.presentationml.notesSlide+xml"/>
  <Override PartName="/ppt/charts/chart69.xml" ContentType="application/vnd.openxmlformats-officedocument.drawingml.chart+xml"/>
  <Override PartName="/ppt/theme/themeOverride21.xml" ContentType="application/vnd.openxmlformats-officedocument.themeOverride+xml"/>
  <Override PartName="/ppt/drawings/drawing2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8.xml" ContentType="application/vnd.openxmlformats-officedocument.customXmlProperties+xml"/>
  <Override PartName="/customXml/itemProps9.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8"/>
    <p:sldMasterId id="2147483675" r:id="rId9"/>
    <p:sldMasterId id="2147483687" r:id="rId10"/>
  </p:sldMasterIdLst>
  <p:notesMasterIdLst>
    <p:notesMasterId r:id="rId84"/>
  </p:notesMasterIdLst>
  <p:handoutMasterIdLst>
    <p:handoutMasterId r:id="rId85"/>
  </p:handoutMasterIdLst>
  <p:sldIdLst>
    <p:sldId id="305" r:id="rId11"/>
    <p:sldId id="306" r:id="rId12"/>
    <p:sldId id="260" r:id="rId13"/>
    <p:sldId id="261" r:id="rId14"/>
    <p:sldId id="262" r:id="rId15"/>
    <p:sldId id="263" r:id="rId16"/>
    <p:sldId id="264" r:id="rId17"/>
    <p:sldId id="308"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3" r:id="rId35"/>
    <p:sldId id="281" r:id="rId36"/>
    <p:sldId id="282"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307" r:id="rId50"/>
    <p:sldId id="296" r:id="rId51"/>
    <p:sldId id="297" r:id="rId52"/>
    <p:sldId id="298" r:id="rId53"/>
    <p:sldId id="299" r:id="rId54"/>
    <p:sldId id="300" r:id="rId55"/>
    <p:sldId id="301" r:id="rId56"/>
    <p:sldId id="302" r:id="rId57"/>
    <p:sldId id="303" r:id="rId58"/>
    <p:sldId id="304"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1368" r:id="rId81"/>
    <p:sldId id="1369" r:id="rId82"/>
    <p:sldId id="1370" r:id="rId83"/>
  </p:sldIdLst>
  <p:sldSz cx="12192000" cy="6858000"/>
  <p:notesSz cx="6997700" cy="92837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08AA3F-FFF7-4708-A89A-7D0BF7C496CF}" v="1" dt="2024-04-02T20:28:31.1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93193" autoAdjust="0"/>
  </p:normalViewPr>
  <p:slideViewPr>
    <p:cSldViewPr>
      <p:cViewPr varScale="1">
        <p:scale>
          <a:sx n="105" d="100"/>
          <a:sy n="105" d="100"/>
        </p:scale>
        <p:origin x="780"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2" y="151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customXml" Target="../customXml/item5.xml"/><Relationship Id="rId90" Type="http://schemas.microsoft.com/office/2016/11/relationships/changesInfo" Target="changesInfos/changesInfo1.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1.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handoutMaster" Target="handoutMasters/handoutMaster1.xml"/><Relationship Id="rId93" Type="http://schemas.openxmlformats.org/officeDocument/2006/relationships/customXml" Target="../customXml/item9.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3.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2.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customXml" Target="../customXml/item7.xml"/><Relationship Id="rId71" Type="http://schemas.openxmlformats.org/officeDocument/2006/relationships/slide" Target="slides/slide61.xml"/><Relationship Id="rId92" Type="http://schemas.openxmlformats.org/officeDocument/2006/relationships/customXml" Target="../customXml/item8.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viewProps" Target="viewProps.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 Abbe H" userId="aca7b395-6fe0-4f38-8af0-a2555624f9eb" providerId="ADAL" clId="{DF036264-306A-44CB-B0EC-CCC2ACE09E8B}"/>
    <pc:docChg chg="modSld">
      <pc:chgData name="Will, Abbe H" userId="aca7b395-6fe0-4f38-8af0-a2555624f9eb" providerId="ADAL" clId="{DF036264-306A-44CB-B0EC-CCC2ACE09E8B}" dt="2022-01-10T21:13:17.023" v="18" actId="27918"/>
      <pc:docMkLst>
        <pc:docMk/>
      </pc:docMkLst>
      <pc:sldChg chg="modSp mod">
        <pc:chgData name="Will, Abbe H" userId="aca7b395-6fe0-4f38-8af0-a2555624f9eb" providerId="ADAL" clId="{DF036264-306A-44CB-B0EC-CCC2ACE09E8B}" dt="2022-01-10T21:13:17.023" v="18" actId="27918"/>
        <pc:sldMkLst>
          <pc:docMk/>
          <pc:sldMk cId="1860920945" sldId="323"/>
        </pc:sldMkLst>
        <pc:spChg chg="mod">
          <ac:chgData name="Will, Abbe H" userId="aca7b395-6fe0-4f38-8af0-a2555624f9eb" providerId="ADAL" clId="{DF036264-306A-44CB-B0EC-CCC2ACE09E8B}" dt="2022-01-10T21:12:42.479" v="14" actId="20577"/>
          <ac:spMkLst>
            <pc:docMk/>
            <pc:sldMk cId="1860920945" sldId="323"/>
            <ac:spMk id="2" creationId="{F187CB1D-4ED9-4ADE-AC0C-1E2073814E63}"/>
          </ac:spMkLst>
        </pc:spChg>
        <pc:graphicFrameChg chg="mod">
          <ac:chgData name="Will, Abbe H" userId="aca7b395-6fe0-4f38-8af0-a2555624f9eb" providerId="ADAL" clId="{DF036264-306A-44CB-B0EC-CCC2ACE09E8B}" dt="2022-01-10T21:12:59.495" v="15"/>
          <ac:graphicFrameMkLst>
            <pc:docMk/>
            <pc:sldMk cId="1860920945" sldId="323"/>
            <ac:graphicFrameMk id="7" creationId="{6F5F1DA3-8117-4340-AACC-7347AE29BE77}"/>
          </ac:graphicFrameMkLst>
        </pc:graphicFrameChg>
      </pc:sldChg>
    </pc:docChg>
  </pc:docChgLst>
  <pc:docChgLst>
    <pc:chgData name="Will, Abbe H" userId="aca7b395-6fe0-4f38-8af0-a2555624f9eb" providerId="ADAL" clId="{EA08AA3F-FFF7-4708-A89A-7D0BF7C496CF}"/>
    <pc:docChg chg="addSld modSld">
      <pc:chgData name="Will, Abbe H" userId="aca7b395-6fe0-4f38-8af0-a2555624f9eb" providerId="ADAL" clId="{EA08AA3F-FFF7-4708-A89A-7D0BF7C496CF}" dt="2024-04-02T20:29:02.248" v="13" actId="20577"/>
      <pc:docMkLst>
        <pc:docMk/>
      </pc:docMkLst>
      <pc:sldChg chg="modSp add mod modNotesTx">
        <pc:chgData name="Will, Abbe H" userId="aca7b395-6fe0-4f38-8af0-a2555624f9eb" providerId="ADAL" clId="{EA08AA3F-FFF7-4708-A89A-7D0BF7C496CF}" dt="2024-04-02T20:29:02.248" v="13" actId="20577"/>
        <pc:sldMkLst>
          <pc:docMk/>
          <pc:sldMk cId="2717146386" sldId="1370"/>
        </pc:sldMkLst>
        <pc:spChg chg="mod">
          <ac:chgData name="Will, Abbe H" userId="aca7b395-6fe0-4f38-8af0-a2555624f9eb" providerId="ADAL" clId="{EA08AA3F-FFF7-4708-A89A-7D0BF7C496CF}" dt="2024-04-02T20:29:02.248" v="13" actId="20577"/>
          <ac:spMkLst>
            <pc:docMk/>
            <pc:sldMk cId="2717146386" sldId="1370"/>
            <ac:spMk id="2" creationId="{F187CB1D-4ED9-4ADE-AC0C-1E2073814E63}"/>
          </ac:spMkLst>
        </pc:spChg>
      </pc:sldChg>
    </pc:docChg>
  </pc:docChgLst>
  <pc:docChgLst>
    <pc:chgData name="Will, Abbe H" userId="aca7b395-6fe0-4f38-8af0-a2555624f9eb" providerId="ADAL" clId="{D38B2D00-0526-4EBF-81AB-23D5EA683BBC}"/>
    <pc:docChg chg="modSld">
      <pc:chgData name="Will, Abbe H" userId="aca7b395-6fe0-4f38-8af0-a2555624f9eb" providerId="ADAL" clId="{D38B2D00-0526-4EBF-81AB-23D5EA683BBC}" dt="2021-10-07T15:39:52.948" v="13" actId="20577"/>
      <pc:docMkLst>
        <pc:docMk/>
      </pc:docMkLst>
      <pc:sldChg chg="modSp mod modNotesTx">
        <pc:chgData name="Will, Abbe H" userId="aca7b395-6fe0-4f38-8af0-a2555624f9eb" providerId="ADAL" clId="{D38B2D00-0526-4EBF-81AB-23D5EA683BBC}" dt="2021-10-07T15:39:52.948" v="13" actId="20577"/>
        <pc:sldMkLst>
          <pc:docMk/>
          <pc:sldMk cId="821562641" sldId="322"/>
        </pc:sldMkLst>
        <pc:spChg chg="mod">
          <ac:chgData name="Will, Abbe H" userId="aca7b395-6fe0-4f38-8af0-a2555624f9eb" providerId="ADAL" clId="{D38B2D00-0526-4EBF-81AB-23D5EA683BBC}" dt="2021-10-07T15:39:48.973" v="12" actId="20577"/>
          <ac:spMkLst>
            <pc:docMk/>
            <pc:sldMk cId="821562641" sldId="322"/>
            <ac:spMk id="2" creationId="{F187CB1D-4ED9-4ADE-AC0C-1E2073814E63}"/>
          </ac:spMkLst>
        </pc:spChg>
      </pc:sldChg>
    </pc:docChg>
  </pc:docChgLst>
  <pc:docChgLst>
    <pc:chgData name="Will, Abbe H" userId="aca7b395-6fe0-4f38-8af0-a2555624f9eb" providerId="ADAL" clId="{AE4018C6-9AEA-4A76-A95D-34E7E59D773B}"/>
    <pc:docChg chg="modSld">
      <pc:chgData name="Will, Abbe H" userId="aca7b395-6fe0-4f38-8af0-a2555624f9eb" providerId="ADAL" clId="{AE4018C6-9AEA-4A76-A95D-34E7E59D773B}" dt="2021-01-08T19:29:34.294" v="16" actId="20577"/>
      <pc:docMkLst>
        <pc:docMk/>
      </pc:docMkLst>
      <pc:sldChg chg="modSp modNotesTx">
        <pc:chgData name="Will, Abbe H" userId="aca7b395-6fe0-4f38-8af0-a2555624f9eb" providerId="ADAL" clId="{AE4018C6-9AEA-4A76-A95D-34E7E59D773B}" dt="2021-01-08T19:29:34.294" v="16" actId="20577"/>
        <pc:sldMkLst>
          <pc:docMk/>
          <pc:sldMk cId="3547274481" sldId="319"/>
        </pc:sldMkLst>
        <pc:spChg chg="mod">
          <ac:chgData name="Will, Abbe H" userId="aca7b395-6fe0-4f38-8af0-a2555624f9eb" providerId="ADAL" clId="{AE4018C6-9AEA-4A76-A95D-34E7E59D773B}" dt="2021-01-08T19:29:34.294" v="16" actId="20577"/>
          <ac:spMkLst>
            <pc:docMk/>
            <pc:sldMk cId="3547274481" sldId="319"/>
            <ac:spMk id="2" creationId="{F187CB1D-4ED9-4ADE-AC0C-1E2073814E63}"/>
          </ac:spMkLst>
        </pc:spChg>
      </pc:sldChg>
    </pc:docChg>
  </pc:docChgLst>
  <pc:docChgLst>
    <pc:chgData name="Will, Abbe H" userId="aca7b395-6fe0-4f38-8af0-a2555624f9eb" providerId="ADAL" clId="{7B681AE3-E626-43D8-BAE5-F5C40259F1DB}"/>
    <pc:docChg chg="addSld modSld">
      <pc:chgData name="Will, Abbe H" userId="aca7b395-6fe0-4f38-8af0-a2555624f9eb" providerId="ADAL" clId="{7B681AE3-E626-43D8-BAE5-F5C40259F1DB}" dt="2023-10-10T20:43:55.872" v="16" actId="20577"/>
      <pc:docMkLst>
        <pc:docMk/>
      </pc:docMkLst>
      <pc:sldChg chg="modSp add mod modNotesTx">
        <pc:chgData name="Will, Abbe H" userId="aca7b395-6fe0-4f38-8af0-a2555624f9eb" providerId="ADAL" clId="{7B681AE3-E626-43D8-BAE5-F5C40259F1DB}" dt="2023-10-10T20:43:55.872" v="16" actId="20577"/>
        <pc:sldMkLst>
          <pc:docMk/>
          <pc:sldMk cId="2356803468" sldId="1368"/>
        </pc:sldMkLst>
        <pc:spChg chg="mod">
          <ac:chgData name="Will, Abbe H" userId="aca7b395-6fe0-4f38-8af0-a2555624f9eb" providerId="ADAL" clId="{7B681AE3-E626-43D8-BAE5-F5C40259F1DB}" dt="2023-10-10T20:43:55.872" v="16" actId="20577"/>
          <ac:spMkLst>
            <pc:docMk/>
            <pc:sldMk cId="2356803468" sldId="1368"/>
            <ac:spMk id="2" creationId="{F187CB1D-4ED9-4ADE-AC0C-1E2073814E63}"/>
          </ac:spMkLst>
        </pc:spChg>
      </pc:sldChg>
    </pc:docChg>
  </pc:docChgLst>
  <pc:docChgLst>
    <pc:chgData name="Will, Abbe H" userId="aca7b395-6fe0-4f38-8af0-a2555624f9eb" providerId="ADAL" clId="{A8C5F007-D6DA-4CE8-B16F-0B931E44E84F}"/>
    <pc:docChg chg="addSld modSld">
      <pc:chgData name="Will, Abbe H" userId="aca7b395-6fe0-4f38-8af0-a2555624f9eb" providerId="ADAL" clId="{A8C5F007-D6DA-4CE8-B16F-0B931E44E84F}" dt="2023-04-05T16:01:47.980" v="2" actId="20577"/>
      <pc:docMkLst>
        <pc:docMk/>
      </pc:docMkLst>
      <pc:sldChg chg="add modNotesTx">
        <pc:chgData name="Will, Abbe H" userId="aca7b395-6fe0-4f38-8af0-a2555624f9eb" providerId="ADAL" clId="{A8C5F007-D6DA-4CE8-B16F-0B931E44E84F}" dt="2023-04-05T16:01:47.980" v="2" actId="20577"/>
        <pc:sldMkLst>
          <pc:docMk/>
          <pc:sldMk cId="3525320263" sldId="328"/>
        </pc:sldMkLst>
      </pc:sldChg>
    </pc:docChg>
  </pc:docChgLst>
  <pc:docChgLst>
    <pc:chgData name="Will, Abbe H" userId="aca7b395-6fe0-4f38-8af0-a2555624f9eb" providerId="ADAL" clId="{CC79ABF8-0315-4A92-85B9-960A3E0525B4}"/>
    <pc:docChg chg="addSld modSld">
      <pc:chgData name="Will, Abbe H" userId="aca7b395-6fe0-4f38-8af0-a2555624f9eb" providerId="ADAL" clId="{CC79ABF8-0315-4A92-85B9-960A3E0525B4}" dt="2023-01-05T21:20:23.406" v="20" actId="20577"/>
      <pc:docMkLst>
        <pc:docMk/>
      </pc:docMkLst>
      <pc:sldChg chg="modSp add mod modNotesTx">
        <pc:chgData name="Will, Abbe H" userId="aca7b395-6fe0-4f38-8af0-a2555624f9eb" providerId="ADAL" clId="{CC79ABF8-0315-4A92-85B9-960A3E0525B4}" dt="2023-01-05T21:20:23.406" v="20" actId="20577"/>
        <pc:sldMkLst>
          <pc:docMk/>
          <pc:sldMk cId="622906743" sldId="327"/>
        </pc:sldMkLst>
        <pc:spChg chg="mod">
          <ac:chgData name="Will, Abbe H" userId="aca7b395-6fe0-4f38-8af0-a2555624f9eb" providerId="ADAL" clId="{CC79ABF8-0315-4A92-85B9-960A3E0525B4}" dt="2023-01-05T21:20:23.406" v="20" actId="20577"/>
          <ac:spMkLst>
            <pc:docMk/>
            <pc:sldMk cId="622906743" sldId="327"/>
            <ac:spMk id="2" creationId="{F187CB1D-4ED9-4ADE-AC0C-1E2073814E63}"/>
          </ac:spMkLst>
        </pc:spChg>
      </pc:sldChg>
    </pc:docChg>
  </pc:docChgLst>
  <pc:docChgLst>
    <pc:chgData name="Will, Abbe H" userId="aca7b395-6fe0-4f38-8af0-a2555624f9eb" providerId="ADAL" clId="{9553F3C9-CAF2-406F-986E-1F34AE7BDC83}"/>
    <pc:docChg chg="modSld">
      <pc:chgData name="Will, Abbe H" userId="aca7b395-6fe0-4f38-8af0-a2555624f9eb" providerId="ADAL" clId="{9553F3C9-CAF2-406F-986E-1F34AE7BDC83}" dt="2024-01-05T14:52:25.858" v="20" actId="20577"/>
      <pc:docMkLst>
        <pc:docMk/>
      </pc:docMkLst>
      <pc:sldChg chg="modSp mod modNotesTx">
        <pc:chgData name="Will, Abbe H" userId="aca7b395-6fe0-4f38-8af0-a2555624f9eb" providerId="ADAL" clId="{9553F3C9-CAF2-406F-986E-1F34AE7BDC83}" dt="2024-01-05T14:52:25.858" v="20" actId="20577"/>
        <pc:sldMkLst>
          <pc:docMk/>
          <pc:sldMk cId="436309950" sldId="1369"/>
        </pc:sldMkLst>
        <pc:spChg chg="mod">
          <ac:chgData name="Will, Abbe H" userId="aca7b395-6fe0-4f38-8af0-a2555624f9eb" providerId="ADAL" clId="{9553F3C9-CAF2-406F-986E-1F34AE7BDC83}" dt="2024-01-05T14:52:25.858" v="20" actId="20577"/>
          <ac:spMkLst>
            <pc:docMk/>
            <pc:sldMk cId="436309950" sldId="1369"/>
            <ac:spMk id="2" creationId="{F187CB1D-4ED9-4ADE-AC0C-1E2073814E63}"/>
          </ac:spMkLst>
        </pc:spChg>
      </pc:sldChg>
    </pc:docChg>
  </pc:docChgLst>
  <pc:docChgLst>
    <pc:chgData name="Will, Abbe H" userId="aca7b395-6fe0-4f38-8af0-a2555624f9eb" providerId="ADAL" clId="{F257A477-04F7-4905-82CA-E8FD0B6A06C5}"/>
    <pc:docChg chg="modSld">
      <pc:chgData name="Will, Abbe H" userId="aca7b395-6fe0-4f38-8af0-a2555624f9eb" providerId="ADAL" clId="{F257A477-04F7-4905-82CA-E8FD0B6A06C5}" dt="2022-07-13T12:51:32.235" v="11" actId="20577"/>
      <pc:docMkLst>
        <pc:docMk/>
      </pc:docMkLst>
      <pc:sldChg chg="modSp mod modNotesTx">
        <pc:chgData name="Will, Abbe H" userId="aca7b395-6fe0-4f38-8af0-a2555624f9eb" providerId="ADAL" clId="{F257A477-04F7-4905-82CA-E8FD0B6A06C5}" dt="2022-07-13T12:51:32.235" v="11" actId="20577"/>
        <pc:sldMkLst>
          <pc:docMk/>
          <pc:sldMk cId="598272252" sldId="325"/>
        </pc:sldMkLst>
        <pc:spChg chg="mod">
          <ac:chgData name="Will, Abbe H" userId="aca7b395-6fe0-4f38-8af0-a2555624f9eb" providerId="ADAL" clId="{F257A477-04F7-4905-82CA-E8FD0B6A06C5}" dt="2022-07-13T12:51:32.235" v="11" actId="20577"/>
          <ac:spMkLst>
            <pc:docMk/>
            <pc:sldMk cId="598272252" sldId="325"/>
            <ac:spMk id="2" creationId="{F187CB1D-4ED9-4ADE-AC0C-1E2073814E63}"/>
          </ac:spMkLst>
        </pc:spChg>
      </pc:sldChg>
    </pc:docChg>
  </pc:docChgLst>
  <pc:docChgLst>
    <pc:chgData name="Will, Abbe H" userId="aca7b395-6fe0-4f38-8af0-a2555624f9eb" providerId="ADAL" clId="{B955A2A8-10F7-4C91-9D8D-46A79BF6C5AE}"/>
    <pc:docChg chg="modSld">
      <pc:chgData name="Will, Abbe H" userId="aca7b395-6fe0-4f38-8af0-a2555624f9eb" providerId="ADAL" clId="{B955A2A8-10F7-4C91-9D8D-46A79BF6C5AE}" dt="2021-07-08T19:28:35.409" v="11" actId="20577"/>
      <pc:docMkLst>
        <pc:docMk/>
      </pc:docMkLst>
      <pc:sldChg chg="modSp mod modNotesTx">
        <pc:chgData name="Will, Abbe H" userId="aca7b395-6fe0-4f38-8af0-a2555624f9eb" providerId="ADAL" clId="{B955A2A8-10F7-4C91-9D8D-46A79BF6C5AE}" dt="2021-07-08T19:28:35.409" v="11" actId="20577"/>
        <pc:sldMkLst>
          <pc:docMk/>
          <pc:sldMk cId="700316085" sldId="321"/>
        </pc:sldMkLst>
        <pc:spChg chg="mod">
          <ac:chgData name="Will, Abbe H" userId="aca7b395-6fe0-4f38-8af0-a2555624f9eb" providerId="ADAL" clId="{B955A2A8-10F7-4C91-9D8D-46A79BF6C5AE}" dt="2021-07-08T19:28:35.409" v="11" actId="20577"/>
          <ac:spMkLst>
            <pc:docMk/>
            <pc:sldMk cId="700316085" sldId="321"/>
            <ac:spMk id="2" creationId="{F187CB1D-4ED9-4ADE-AC0C-1E2073814E63}"/>
          </ac:spMkLst>
        </pc:spChg>
      </pc:sldChg>
    </pc:docChg>
  </pc:docChgLst>
  <pc:docChgLst>
    <pc:chgData name="Will, Abbe H" userId="aca7b395-6fe0-4f38-8af0-a2555624f9eb" providerId="ADAL" clId="{06C41026-BB0A-4ABA-9D1F-BF8726E79E9F}"/>
    <pc:docChg chg="addSld modSld">
      <pc:chgData name="Will, Abbe H" userId="aca7b395-6fe0-4f38-8af0-a2555624f9eb" providerId="ADAL" clId="{06C41026-BB0A-4ABA-9D1F-BF8726E79E9F}" dt="2021-04-08T14:09:29.536" v="13" actId="20577"/>
      <pc:docMkLst>
        <pc:docMk/>
      </pc:docMkLst>
      <pc:sldChg chg="modSp add mod modNotesTx">
        <pc:chgData name="Will, Abbe H" userId="aca7b395-6fe0-4f38-8af0-a2555624f9eb" providerId="ADAL" clId="{06C41026-BB0A-4ABA-9D1F-BF8726E79E9F}" dt="2021-04-08T14:09:29.536" v="13" actId="20577"/>
        <pc:sldMkLst>
          <pc:docMk/>
          <pc:sldMk cId="4211106312" sldId="320"/>
        </pc:sldMkLst>
        <pc:spChg chg="mod">
          <ac:chgData name="Will, Abbe H" userId="aca7b395-6fe0-4f38-8af0-a2555624f9eb" providerId="ADAL" clId="{06C41026-BB0A-4ABA-9D1F-BF8726E79E9F}" dt="2021-04-08T14:09:29.536" v="13" actId="20577"/>
          <ac:spMkLst>
            <pc:docMk/>
            <pc:sldMk cId="4211106312" sldId="320"/>
            <ac:spMk id="2" creationId="{F187CB1D-4ED9-4ADE-AC0C-1E2073814E63}"/>
          </ac:spMkLst>
        </pc:spChg>
      </pc:sldChg>
    </pc:docChg>
  </pc:docChgLst>
  <pc:docChgLst>
    <pc:chgData name="Will, Abbe H" userId="aca7b395-6fe0-4f38-8af0-a2555624f9eb" providerId="ADAL" clId="{5C869453-50D3-4EDB-9330-9FB25A7539DA}"/>
    <pc:docChg chg="addSld modSld">
      <pc:chgData name="Will, Abbe H" userId="aca7b395-6fe0-4f38-8af0-a2555624f9eb" providerId="ADAL" clId="{5C869453-50D3-4EDB-9330-9FB25A7539DA}" dt="2022-10-14T16:32:47.900" v="15" actId="20577"/>
      <pc:docMkLst>
        <pc:docMk/>
      </pc:docMkLst>
      <pc:sldChg chg="modSp add mod modNotesTx">
        <pc:chgData name="Will, Abbe H" userId="aca7b395-6fe0-4f38-8af0-a2555624f9eb" providerId="ADAL" clId="{5C869453-50D3-4EDB-9330-9FB25A7539DA}" dt="2022-10-14T16:32:47.900" v="15" actId="20577"/>
        <pc:sldMkLst>
          <pc:docMk/>
          <pc:sldMk cId="3629146704" sldId="326"/>
        </pc:sldMkLst>
        <pc:spChg chg="mod">
          <ac:chgData name="Will, Abbe H" userId="aca7b395-6fe0-4f38-8af0-a2555624f9eb" providerId="ADAL" clId="{5C869453-50D3-4EDB-9330-9FB25A7539DA}" dt="2022-10-14T16:32:47.900" v="15" actId="20577"/>
          <ac:spMkLst>
            <pc:docMk/>
            <pc:sldMk cId="3629146704" sldId="326"/>
            <ac:spMk id="2" creationId="{F187CB1D-4ED9-4ADE-AC0C-1E2073814E63}"/>
          </ac:spMkLst>
        </pc:spChg>
      </pc:sldChg>
    </pc:docChg>
  </pc:docChgLst>
  <pc:docChgLst>
    <pc:chgData name="Will, Abbe H" userId="aca7b395-6fe0-4f38-8af0-a2555624f9eb" providerId="ADAL" clId="{B9598E30-ECD0-4AE0-A657-0220FE6368FB}"/>
    <pc:docChg chg="modSld">
      <pc:chgData name="Will, Abbe H" userId="aca7b395-6fe0-4f38-8af0-a2555624f9eb" providerId="ADAL" clId="{B9598E30-ECD0-4AE0-A657-0220FE6368FB}" dt="2022-04-14T16:03:31.747" v="12" actId="20577"/>
      <pc:docMkLst>
        <pc:docMk/>
      </pc:docMkLst>
      <pc:sldChg chg="modSp mod modNotesTx">
        <pc:chgData name="Will, Abbe H" userId="aca7b395-6fe0-4f38-8af0-a2555624f9eb" providerId="ADAL" clId="{B9598E30-ECD0-4AE0-A657-0220FE6368FB}" dt="2022-04-14T16:03:31.747" v="12" actId="20577"/>
        <pc:sldMkLst>
          <pc:docMk/>
          <pc:sldMk cId="1562872366" sldId="324"/>
        </pc:sldMkLst>
        <pc:spChg chg="mod">
          <ac:chgData name="Will, Abbe H" userId="aca7b395-6fe0-4f38-8af0-a2555624f9eb" providerId="ADAL" clId="{B9598E30-ECD0-4AE0-A657-0220FE6368FB}" dt="2022-04-14T16:03:31.747" v="12" actId="20577"/>
          <ac:spMkLst>
            <pc:docMk/>
            <pc:sldMk cId="1562872366" sldId="324"/>
            <ac:spMk id="2" creationId="{F187CB1D-4ED9-4ADE-AC0C-1E2073814E63}"/>
          </ac:spMkLst>
        </pc:spChg>
      </pc:sldChg>
    </pc:docChg>
  </pc:docChgLst>
  <pc:docChgLst>
    <pc:chgData name="Will, Abbe H" userId="aca7b395-6fe0-4f38-8af0-a2555624f9eb" providerId="ADAL" clId="{4416D497-BC9D-451B-ABB7-C0360ECCAD0E}"/>
    <pc:docChg chg="addSld modSld">
      <pc:chgData name="Will, Abbe H" userId="aca7b395-6fe0-4f38-8af0-a2555624f9eb" providerId="ADAL" clId="{4416D497-BC9D-451B-ABB7-C0360ECCAD0E}" dt="2023-07-12T14:55:49.240" v="32" actId="20577"/>
      <pc:docMkLst>
        <pc:docMk/>
      </pc:docMkLst>
      <pc:sldChg chg="modSp mod">
        <pc:chgData name="Will, Abbe H" userId="aca7b395-6fe0-4f38-8af0-a2555624f9eb" providerId="ADAL" clId="{4416D497-BC9D-451B-ABB7-C0360ECCAD0E}" dt="2023-07-12T14:55:26.899" v="12" actId="20577"/>
        <pc:sldMkLst>
          <pc:docMk/>
          <pc:sldMk cId="3525320263" sldId="328"/>
        </pc:sldMkLst>
        <pc:spChg chg="mod">
          <ac:chgData name="Will, Abbe H" userId="aca7b395-6fe0-4f38-8af0-a2555624f9eb" providerId="ADAL" clId="{4416D497-BC9D-451B-ABB7-C0360ECCAD0E}" dt="2023-07-12T14:55:26.899" v="12" actId="20577"/>
          <ac:spMkLst>
            <pc:docMk/>
            <pc:sldMk cId="3525320263" sldId="328"/>
            <ac:spMk id="2" creationId="{F187CB1D-4ED9-4ADE-AC0C-1E2073814E63}"/>
          </ac:spMkLst>
        </pc:spChg>
      </pc:sldChg>
      <pc:sldChg chg="modSp add mod modNotesTx">
        <pc:chgData name="Will, Abbe H" userId="aca7b395-6fe0-4f38-8af0-a2555624f9eb" providerId="ADAL" clId="{4416D497-BC9D-451B-ABB7-C0360ECCAD0E}" dt="2023-07-12T14:55:49.240" v="32" actId="20577"/>
        <pc:sldMkLst>
          <pc:docMk/>
          <pc:sldMk cId="1284131080" sldId="329"/>
        </pc:sldMkLst>
        <pc:spChg chg="mod">
          <ac:chgData name="Will, Abbe H" userId="aca7b395-6fe0-4f38-8af0-a2555624f9eb" providerId="ADAL" clId="{4416D497-BC9D-451B-ABB7-C0360ECCAD0E}" dt="2023-07-12T14:55:45.879" v="31" actId="20577"/>
          <ac:spMkLst>
            <pc:docMk/>
            <pc:sldMk cId="1284131080" sldId="329"/>
            <ac:spMk id="2" creationId="{F187CB1D-4ED9-4ADE-AC0C-1E2073814E63}"/>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8.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9.xlsx"/><Relationship Id="rId1" Type="http://schemas.openxmlformats.org/officeDocument/2006/relationships/themeOverride" Target="../theme/themeOverride2.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0.xlsx"/><Relationship Id="rId1" Type="http://schemas.openxmlformats.org/officeDocument/2006/relationships/themeOverride" Target="../theme/themeOverride3.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1.xlsx"/><Relationship Id="rId1" Type="http://schemas.openxmlformats.org/officeDocument/2006/relationships/themeOverride" Target="../theme/themeOverride4.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2.xlsx"/><Relationship Id="rId1" Type="http://schemas.openxmlformats.org/officeDocument/2006/relationships/themeOverride" Target="../theme/themeOverride5.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53.xlsx"/><Relationship Id="rId1" Type="http://schemas.openxmlformats.org/officeDocument/2006/relationships/themeOverride" Target="../theme/themeOverride6.xml"/></Relationships>
</file>

<file path=ppt/charts/_rels/chart5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54.xlsx"/><Relationship Id="rId1" Type="http://schemas.openxmlformats.org/officeDocument/2006/relationships/themeOverride" Target="../theme/themeOverride7.xm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55.xlsx"/><Relationship Id="rId1" Type="http://schemas.openxmlformats.org/officeDocument/2006/relationships/themeOverride" Target="../theme/themeOverride8.xml"/></Relationships>
</file>

<file path=ppt/charts/_rels/chart5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56.xlsx"/><Relationship Id="rId1" Type="http://schemas.openxmlformats.org/officeDocument/2006/relationships/themeOverride" Target="../theme/themeOverride9.xml"/></Relationships>
</file>

<file path=ppt/charts/_rels/chart58.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57.xlsx"/><Relationship Id="rId1" Type="http://schemas.openxmlformats.org/officeDocument/2006/relationships/themeOverride" Target="../theme/themeOverride10.xml"/></Relationships>
</file>

<file path=ppt/charts/_rels/chart59.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58.xlsx"/><Relationship Id="rId1" Type="http://schemas.openxmlformats.org/officeDocument/2006/relationships/themeOverride" Target="../theme/themeOverride1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59.xlsx"/><Relationship Id="rId1" Type="http://schemas.openxmlformats.org/officeDocument/2006/relationships/themeOverride" Target="../theme/themeOverride12.xml"/></Relationships>
</file>

<file path=ppt/charts/_rels/chart61.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60.xlsx"/><Relationship Id="rId1" Type="http://schemas.openxmlformats.org/officeDocument/2006/relationships/themeOverride" Target="../theme/themeOverride13.xml"/></Relationships>
</file>

<file path=ppt/charts/_rels/chart62.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61.xlsx"/><Relationship Id="rId1" Type="http://schemas.openxmlformats.org/officeDocument/2006/relationships/themeOverride" Target="../theme/themeOverride14.xml"/></Relationships>
</file>

<file path=ppt/charts/_rels/chart63.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62.xlsx"/><Relationship Id="rId1" Type="http://schemas.openxmlformats.org/officeDocument/2006/relationships/themeOverride" Target="../theme/themeOverride15.xml"/></Relationships>
</file>

<file path=ppt/charts/_rels/chart64.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63.xlsx"/><Relationship Id="rId1" Type="http://schemas.openxmlformats.org/officeDocument/2006/relationships/themeOverride" Target="../theme/themeOverride16.xml"/></Relationships>
</file>

<file path=ppt/charts/_rels/chart65.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64.xlsx"/><Relationship Id="rId1" Type="http://schemas.openxmlformats.org/officeDocument/2006/relationships/themeOverride" Target="../theme/themeOverride17.xml"/></Relationships>
</file>

<file path=ppt/charts/_rels/chart66.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Worksheet65.xlsx"/><Relationship Id="rId1" Type="http://schemas.openxmlformats.org/officeDocument/2006/relationships/themeOverride" Target="../theme/themeOverride18.xml"/></Relationships>
</file>

<file path=ppt/charts/_rels/chart67.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_Worksheet66.xlsx"/><Relationship Id="rId1" Type="http://schemas.openxmlformats.org/officeDocument/2006/relationships/themeOverride" Target="../theme/themeOverride19.xml"/></Relationships>
</file>

<file path=ppt/charts/_rels/chart68.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Excel_Worksheet67.xlsx"/><Relationship Id="rId1" Type="http://schemas.openxmlformats.org/officeDocument/2006/relationships/themeOverride" Target="../theme/themeOverride20.xml"/></Relationships>
</file>

<file path=ppt/charts/_rels/chart69.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Microsoft_Excel_Worksheet68.xlsx"/><Relationship Id="rId1" Type="http://schemas.openxmlformats.org/officeDocument/2006/relationships/themeOverride" Target="../theme/themeOverride2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31061260152727E-2"/>
          <c:y val="5.1282051282051287E-2"/>
          <c:w val="0.86635091329276548"/>
          <c:h val="0.77289377289377359"/>
        </c:manualLayout>
      </c:layout>
      <c:barChart>
        <c:barDir val="col"/>
        <c:grouping val="clustered"/>
        <c:varyColors val="0"/>
        <c:ser>
          <c:idx val="0"/>
          <c:order val="0"/>
          <c:tx>
            <c:strRef>
              <c:f>Sheet1!$B$1</c:f>
              <c:strCache>
                <c:ptCount val="1"/>
              </c:strCache>
            </c:strRef>
          </c:tx>
          <c:spPr>
            <a:solidFill>
              <a:schemeClr val="bg1">
                <a:lumMod val="75000"/>
              </a:schemeClr>
            </a:solidFill>
            <a:ln w="33539">
              <a:noFill/>
            </a:ln>
          </c:spPr>
          <c:invertIfNegative val="0"/>
          <c:dPt>
            <c:idx val="12"/>
            <c:invertIfNegative val="0"/>
            <c:bubble3D val="0"/>
            <c:extLst>
              <c:ext xmlns:c16="http://schemas.microsoft.com/office/drawing/2014/chart" uri="{C3380CC4-5D6E-409C-BE32-E72D297353CC}">
                <c16:uniqueId val="{00000000-09D5-4053-BCD9-EF0C38B3EA2D}"/>
              </c:ext>
            </c:extLst>
          </c:dPt>
          <c:dPt>
            <c:idx val="13"/>
            <c:invertIfNegative val="0"/>
            <c:bubble3D val="0"/>
            <c:extLst>
              <c:ext xmlns:c16="http://schemas.microsoft.com/office/drawing/2014/chart" uri="{C3380CC4-5D6E-409C-BE32-E72D297353CC}">
                <c16:uniqueId val="{00000001-09D5-4053-BCD9-EF0C38B3EA2D}"/>
              </c:ext>
            </c:extLst>
          </c:dPt>
          <c:dPt>
            <c:idx val="14"/>
            <c:invertIfNegative val="0"/>
            <c:bubble3D val="0"/>
            <c:extLst>
              <c:ext xmlns:c16="http://schemas.microsoft.com/office/drawing/2014/chart" uri="{C3380CC4-5D6E-409C-BE32-E72D297353CC}">
                <c16:uniqueId val="{00000002-09D5-4053-BCD9-EF0C38B3EA2D}"/>
              </c:ext>
            </c:extLst>
          </c:dPt>
          <c:dPt>
            <c:idx val="15"/>
            <c:invertIfNegative val="0"/>
            <c:bubble3D val="0"/>
            <c:extLst>
              <c:ext xmlns:c16="http://schemas.microsoft.com/office/drawing/2014/chart" uri="{C3380CC4-5D6E-409C-BE32-E72D297353CC}">
                <c16:uniqueId val="{00000003-09D5-4053-BCD9-EF0C38B3EA2D}"/>
              </c:ext>
            </c:extLst>
          </c:dPt>
          <c:dLbls>
            <c:dLbl>
              <c:idx val="0"/>
              <c:layout>
                <c:manualLayout>
                  <c:x val="-3.0722204033359068E-3"/>
                  <c:y val="8.84597576326261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D5-4053-BCD9-EF0C38B3EA2D}"/>
                </c:ext>
              </c:extLst>
            </c:dLbl>
            <c:dLbl>
              <c:idx val="1"/>
              <c:layout>
                <c:manualLayout>
                  <c:x val="-3.3981991455067826E-3"/>
                  <c:y val="1.22286414974417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D5-4053-BCD9-EF0C38B3EA2D}"/>
                </c:ext>
              </c:extLst>
            </c:dLbl>
            <c:dLbl>
              <c:idx val="2"/>
              <c:layout>
                <c:manualLayout>
                  <c:x val="-3.7241778876777425E-3"/>
                  <c:y val="1.40305228254372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D5-4053-BCD9-EF0C38B3EA2D}"/>
                </c:ext>
              </c:extLst>
            </c:dLbl>
            <c:dLbl>
              <c:idx val="3"/>
              <c:layout>
                <c:manualLayout>
                  <c:x val="-4.0501566298486152E-3"/>
                  <c:y val="1.04689253292879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D5-4053-BCD9-EF0C38B3EA2D}"/>
                </c:ext>
              </c:extLst>
            </c:dLbl>
            <c:dLbl>
              <c:idx val="4"/>
              <c:layout>
                <c:manualLayout>
                  <c:x val="-3.0722510058328145E-3"/>
                  <c:y val="1.4076334318478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D5-4053-BCD9-EF0C38B3EA2D}"/>
                </c:ext>
              </c:extLst>
            </c:dLbl>
            <c:dLbl>
              <c:idx val="5"/>
              <c:layout>
                <c:manualLayout>
                  <c:x val="-2.0944487832059151E-3"/>
                  <c:y val="6.5902577280170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D5-4053-BCD9-EF0C38B3EA2D}"/>
                </c:ext>
              </c:extLst>
            </c:dLbl>
            <c:dLbl>
              <c:idx val="6"/>
              <c:layout>
                <c:manualLayout>
                  <c:x val="-2.4204275253767913E-3"/>
                  <c:y val="-6.2709945307647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D5-4053-BCD9-EF0C38B3EA2D}"/>
                </c:ext>
              </c:extLst>
            </c:dLbl>
            <c:dLbl>
              <c:idx val="7"/>
              <c:layout>
                <c:manualLayout>
                  <c:x val="-1.4425219013611003E-3"/>
                  <c:y val="-3.66291792918965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D5-4053-BCD9-EF0C38B3EA2D}"/>
                </c:ext>
              </c:extLst>
            </c:dLbl>
            <c:dLbl>
              <c:idx val="8"/>
              <c:layout>
                <c:manualLayout>
                  <c:x val="-3.0722816083299724E-3"/>
                  <c:y val="-3.08072605956008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D5-4053-BCD9-EF0C38B3EA2D}"/>
                </c:ext>
              </c:extLst>
            </c:dLbl>
            <c:dLbl>
              <c:idx val="9"/>
              <c:layout>
                <c:manualLayout>
                  <c:x val="-7.9069842090496534E-4"/>
                  <c:y val="8.85978419952272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D5-4053-BCD9-EF0C38B3EA2D}"/>
                </c:ext>
              </c:extLst>
            </c:dLbl>
            <c:dLbl>
              <c:idx val="10"/>
              <c:layout>
                <c:manualLayout>
                  <c:x val="-3.7241356912832641E-3"/>
                  <c:y val="1.25641951777905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D5-4053-BCD9-EF0C38B3EA2D}"/>
                </c:ext>
              </c:extLst>
            </c:dLbl>
            <c:dLbl>
              <c:idx val="11"/>
              <c:layout>
                <c:manualLayout>
                  <c:x val="-1.442552503858036E-3"/>
                  <c:y val="1.08277276914133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9D5-4053-BCD9-EF0C38B3EA2D}"/>
                </c:ext>
              </c:extLst>
            </c:dLbl>
            <c:dLbl>
              <c:idx val="12"/>
              <c:layout>
                <c:manualLayout>
                  <c:x val="-3.072312210827129E-3"/>
                  <c:y val="1.26386703426362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D5-4053-BCD9-EF0C38B3EA2D}"/>
                </c:ext>
              </c:extLst>
            </c:dLbl>
            <c:dLbl>
              <c:idx val="13"/>
              <c:layout>
                <c:manualLayout>
                  <c:x val="-3.3981875516092145E-3"/>
                  <c:y val="1.183511059000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D5-4053-BCD9-EF0C38B3EA2D}"/>
                </c:ext>
              </c:extLst>
            </c:dLbl>
            <c:numFmt formatCode="\$#,##0.0_);[Red]\(\$#,##0.0\)" sourceLinked="0"/>
            <c:spPr>
              <a:noFill/>
              <a:ln w="33539">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Sheet1!$B$2:$B$17</c:f>
              <c:numCache>
                <c:formatCode>"$"#,##0.0_);[Red]\("$"#,##0.0\)</c:formatCode>
                <c:ptCount val="16"/>
                <c:pt idx="0">
                  <c:v>123.52500000000001</c:v>
                </c:pt>
                <c:pt idx="1">
                  <c:v>127.2</c:v>
                </c:pt>
                <c:pt idx="2">
                  <c:v>133.30000000000001</c:v>
                </c:pt>
                <c:pt idx="3" formatCode="&quot;$&quot;#,##0.00_);[Red]\(&quot;$&quot;#,##0.00\)">
                  <c:v>143.4</c:v>
                </c:pt>
                <c:pt idx="4" formatCode="&quot;$&quot;#,##0.00_);[Red]\(&quot;$&quot;#,##0.00\)">
                  <c:v>148.69999999999999</c:v>
                </c:pt>
                <c:pt idx="5" formatCode="General">
                  <c:v>150.80000000000001</c:v>
                </c:pt>
                <c:pt idx="6" formatCode="&quot;$&quot;#,##0.00_);[Red]\(&quot;$&quot;#,##0.00\)">
                  <c:v>157.96</c:v>
                </c:pt>
                <c:pt idx="7" formatCode="General">
                  <c:v>166.3</c:v>
                </c:pt>
                <c:pt idx="8" formatCode="General">
                  <c:v>170.1</c:v>
                </c:pt>
                <c:pt idx="9" formatCode="General">
                  <c:v>178.2</c:v>
                </c:pt>
                <c:pt idx="10" formatCode="General">
                  <c:v>180.86</c:v>
                </c:pt>
                <c:pt idx="11" formatCode="General">
                  <c:v>181.67</c:v>
                </c:pt>
                <c:pt idx="12" formatCode="General">
                  <c:v>180.34</c:v>
                </c:pt>
                <c:pt idx="13" formatCode="General">
                  <c:v>184.47</c:v>
                </c:pt>
                <c:pt idx="14" formatCode="General">
                  <c:v>187.2</c:v>
                </c:pt>
                <c:pt idx="15" formatCode="General">
                  <c:v>188.24</c:v>
                </c:pt>
              </c:numCache>
            </c:numRef>
          </c:val>
          <c:extLst>
            <c:ext xmlns:c16="http://schemas.microsoft.com/office/drawing/2014/chart" uri="{C3380CC4-5D6E-409C-BE32-E72D297353CC}">
              <c16:uniqueId val="{00000010-09D5-4053-BCD9-EF0C38B3EA2D}"/>
            </c:ext>
          </c:extLst>
        </c:ser>
        <c:dLbls>
          <c:showLegendKey val="0"/>
          <c:showVal val="0"/>
          <c:showCatName val="0"/>
          <c:showSerName val="0"/>
          <c:showPercent val="0"/>
          <c:showBubbleSize val="0"/>
        </c:dLbls>
        <c:gapWidth val="50"/>
        <c:axId val="328986440"/>
        <c:axId val="328986048"/>
      </c:barChart>
      <c:lineChart>
        <c:grouping val="standard"/>
        <c:varyColors val="0"/>
        <c:ser>
          <c:idx val="1"/>
          <c:order val="1"/>
          <c:tx>
            <c:strRef>
              <c:f>Sheet1!$C$1</c:f>
              <c:strCache>
                <c:ptCount val="1"/>
              </c:strCache>
            </c:strRef>
          </c:tx>
          <c:spPr>
            <a:ln w="33539">
              <a:solidFill>
                <a:srgbClr val="000000"/>
              </a:solidFill>
              <a:prstDash val="solid"/>
            </a:ln>
          </c:spPr>
          <c:marker>
            <c:symbol val="circle"/>
            <c:size val="7"/>
            <c:spPr>
              <a:solidFill>
                <a:srgbClr val="000000"/>
              </a:solidFill>
              <a:ln>
                <a:solidFill>
                  <a:srgbClr val="FFFFFF"/>
                </a:solidFill>
                <a:prstDash val="solid"/>
              </a:ln>
            </c:spPr>
          </c:marker>
          <c:dLbls>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D5-4053-BCD9-EF0C38B3EA2D}"/>
                </c:ext>
              </c:extLst>
            </c:dLbl>
            <c:numFmt formatCode="0.0%" sourceLinked="0"/>
            <c:spPr>
              <a:noFill/>
              <a:ln w="33539">
                <a:noFill/>
              </a:ln>
            </c:spPr>
            <c:txPr>
              <a:bodyPr/>
              <a:lstStyle/>
              <a:p>
                <a:pPr>
                  <a:defRPr sz="1000" b="1" i="0" u="none" strike="noStrike" baseline="0">
                    <a:solidFill>
                      <a:srgbClr val="000000"/>
                    </a:solidFill>
                    <a:latin typeface="Arial" panose="020B0604020202020204" pitchFamily="34" charset="0"/>
                    <a:ea typeface="Arial Narrow"/>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Sheet1!$C$2:$C$17</c:f>
              <c:numCache>
                <c:formatCode>0.0%</c:formatCode>
                <c:ptCount val="16"/>
                <c:pt idx="0">
                  <c:v>1.4999999999999999E-2</c:v>
                </c:pt>
                <c:pt idx="1">
                  <c:v>5.0999999999999997E-2</c:v>
                </c:pt>
                <c:pt idx="2">
                  <c:v>8.3000000000000004E-2</c:v>
                </c:pt>
                <c:pt idx="3" formatCode="0.00%">
                  <c:v>0.19600000000000001</c:v>
                </c:pt>
                <c:pt idx="4" formatCode="0.00%">
                  <c:v>0.20399999999999999</c:v>
                </c:pt>
                <c:pt idx="5" formatCode="0.00%">
                  <c:v>0.186</c:v>
                </c:pt>
                <c:pt idx="6" formatCode="0.00%">
                  <c:v>0.18509999999999999</c:v>
                </c:pt>
                <c:pt idx="7" formatCode="General">
                  <c:v>0.159</c:v>
                </c:pt>
                <c:pt idx="8" formatCode="General">
                  <c:v>0.14399999999999999</c:v>
                </c:pt>
                <c:pt idx="9" formatCode="General">
                  <c:v>0.184</c:v>
                </c:pt>
                <c:pt idx="10" formatCode="General">
                  <c:v>0.14499999999999999</c:v>
                </c:pt>
                <c:pt idx="11" formatCode="General">
                  <c:v>6.8599999999999994E-2</c:v>
                </c:pt>
                <c:pt idx="12" formatCode="General">
                  <c:v>6.0199999999999997E-2</c:v>
                </c:pt>
                <c:pt idx="13" formatCode="General">
                  <c:v>3.5200000000000002E-2</c:v>
                </c:pt>
                <c:pt idx="14" formatCode="General">
                  <c:v>3.5400000000000001E-2</c:v>
                </c:pt>
                <c:pt idx="15" formatCode="General">
                  <c:v>3.5799999999999998E-2</c:v>
                </c:pt>
              </c:numCache>
            </c:numRef>
          </c:val>
          <c:smooth val="1"/>
          <c:extLst>
            <c:ext xmlns:c16="http://schemas.microsoft.com/office/drawing/2014/chart" uri="{C3380CC4-5D6E-409C-BE32-E72D297353CC}">
              <c16:uniqueId val="{00000012-09D5-4053-BCD9-EF0C38B3EA2D}"/>
            </c:ext>
          </c:extLst>
        </c:ser>
        <c:dLbls>
          <c:showLegendKey val="0"/>
          <c:showVal val="0"/>
          <c:showCatName val="0"/>
          <c:showSerName val="0"/>
          <c:showPercent val="0"/>
          <c:showBubbleSize val="0"/>
        </c:dLbls>
        <c:marker val="1"/>
        <c:smooth val="0"/>
        <c:axId val="328985656"/>
        <c:axId val="328985264"/>
      </c:lineChart>
      <c:catAx>
        <c:axId val="328986440"/>
        <c:scaling>
          <c:orientation val="minMax"/>
        </c:scaling>
        <c:delete val="0"/>
        <c:axPos val="b"/>
        <c:numFmt formatCode="General" sourceLinked="1"/>
        <c:majorTickMark val="out"/>
        <c:minorTickMark val="none"/>
        <c:tickLblPos val="nextTo"/>
        <c:spPr>
          <a:ln w="4192">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6048"/>
        <c:crossesAt val="50"/>
        <c:auto val="1"/>
        <c:lblAlgn val="ctr"/>
        <c:lblOffset val="100"/>
        <c:tickLblSkip val="1"/>
        <c:tickMarkSkip val="1"/>
        <c:noMultiLvlLbl val="0"/>
      </c:catAx>
      <c:valAx>
        <c:axId val="328986048"/>
        <c:scaling>
          <c:orientation val="minMax"/>
          <c:max val="200"/>
          <c:min val="90"/>
        </c:scaling>
        <c:delete val="0"/>
        <c:axPos val="l"/>
        <c:numFmt formatCode="\$#,##0_);[Red]\(\$#,##0\)" sourceLinked="0"/>
        <c:majorTickMark val="out"/>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6440"/>
        <c:crosses val="autoZero"/>
        <c:crossBetween val="between"/>
        <c:majorUnit val="10"/>
      </c:valAx>
      <c:catAx>
        <c:axId val="328985656"/>
        <c:scaling>
          <c:orientation val="minMax"/>
        </c:scaling>
        <c:delete val="1"/>
        <c:axPos val="b"/>
        <c:numFmt formatCode="General" sourceLinked="1"/>
        <c:majorTickMark val="out"/>
        <c:minorTickMark val="none"/>
        <c:tickLblPos val="none"/>
        <c:crossAx val="328985264"/>
        <c:crosses val="autoZero"/>
        <c:auto val="1"/>
        <c:lblAlgn val="ctr"/>
        <c:lblOffset val="100"/>
        <c:noMultiLvlLbl val="0"/>
      </c:catAx>
      <c:valAx>
        <c:axId val="328985264"/>
        <c:scaling>
          <c:orientation val="minMax"/>
          <c:max val="0.30000000000000004"/>
          <c:min val="0"/>
        </c:scaling>
        <c:delete val="0"/>
        <c:axPos val="r"/>
        <c:numFmt formatCode="0%" sourceLinked="0"/>
        <c:majorTickMark val="cross"/>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5656"/>
        <c:crosses val="max"/>
        <c:crossBetween val="between"/>
        <c:majorUnit val="3.0000000000000006E-2"/>
      </c:valAx>
      <c:spPr>
        <a:noFill/>
        <a:ln w="33539">
          <a:noFill/>
        </a:ln>
      </c:spPr>
    </c:plotArea>
    <c:plotVisOnly val="1"/>
    <c:dispBlanksAs val="gap"/>
    <c:showDLblsOverMax val="0"/>
  </c:chart>
  <c:spPr>
    <a:noFill/>
    <a:ln>
      <a:noFill/>
    </a:ln>
  </c:spPr>
  <c:txPr>
    <a:bodyPr/>
    <a:lstStyle/>
    <a:p>
      <a:pPr>
        <a:defRPr sz="1552" b="1"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20252051279395E-2"/>
          <c:y val="3.8805970149253743E-2"/>
          <c:w val="0.8504044615973595"/>
          <c:h val="0.7820895522388060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CEA-4413-BEF0-6856F9DCB31B}"/>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CEA-4413-BEF0-6856F9DCB31B}"/>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CEA-4413-BEF0-6856F9DCB31B}"/>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CCEA-4413-BEF0-6856F9DCB31B}"/>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Sheet1!$B$2:$B$17</c:f>
              <c:numCache>
                <c:formatCode>General</c:formatCode>
                <c:ptCount val="16"/>
                <c:pt idx="0">
                  <c:v>141.80000000000001</c:v>
                </c:pt>
                <c:pt idx="1">
                  <c:v>144.4</c:v>
                </c:pt>
                <c:pt idx="2">
                  <c:v>144.9</c:v>
                </c:pt>
                <c:pt idx="3">
                  <c:v>145.80000000000001</c:v>
                </c:pt>
                <c:pt idx="4">
                  <c:v>146.19999999999999</c:v>
                </c:pt>
                <c:pt idx="5">
                  <c:v>144.19999999999999</c:v>
                </c:pt>
                <c:pt idx="6">
                  <c:v>139.1</c:v>
                </c:pt>
                <c:pt idx="7">
                  <c:v>133</c:v>
                </c:pt>
                <c:pt idx="8">
                  <c:v>125.7</c:v>
                </c:pt>
                <c:pt idx="9">
                  <c:v>121</c:v>
                </c:pt>
                <c:pt idx="10">
                  <c:v>120.1</c:v>
                </c:pt>
                <c:pt idx="11">
                  <c:v>118.2</c:v>
                </c:pt>
                <c:pt idx="12">
                  <c:v>112.4</c:v>
                </c:pt>
                <c:pt idx="13">
                  <c:v>106.8</c:v>
                </c:pt>
                <c:pt idx="14">
                  <c:v>105.4</c:v>
                </c:pt>
                <c:pt idx="15">
                  <c:v>105.2</c:v>
                </c:pt>
              </c:numCache>
            </c:numRef>
          </c:val>
          <c:extLst>
            <c:ext xmlns:c16="http://schemas.microsoft.com/office/drawing/2014/chart" uri="{C3380CC4-5D6E-409C-BE32-E72D297353CC}">
              <c16:uniqueId val="{00000008-CCEA-4413-BEF0-6856F9DCB31B}"/>
            </c:ext>
          </c:extLst>
        </c:ser>
        <c:dLbls>
          <c:showLegendKey val="0"/>
          <c:showVal val="0"/>
          <c:showCatName val="0"/>
          <c:showSerName val="0"/>
          <c:showPercent val="0"/>
          <c:showBubbleSize val="0"/>
        </c:dLbls>
        <c:gapWidth val="50"/>
        <c:axId val="404918984"/>
        <c:axId val="404919376"/>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EA-4413-BEF0-6856F9DCB31B}"/>
                </c:ext>
              </c:extLst>
            </c:dLbl>
            <c:dLbl>
              <c:idx val="12"/>
              <c:delete val="1"/>
              <c:extLst>
                <c:ext xmlns:c15="http://schemas.microsoft.com/office/drawing/2012/chart" uri="{CE6537A1-D6FC-4f65-9D91-7224C49458BB}"/>
                <c:ext xmlns:c16="http://schemas.microsoft.com/office/drawing/2014/chart" uri="{C3380CC4-5D6E-409C-BE32-E72D297353CC}">
                  <c16:uniqueId val="{0000000A-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Sheet1!$C$2:$C$17</c:f>
              <c:numCache>
                <c:formatCode>General</c:formatCode>
                <c:ptCount val="16"/>
                <c:pt idx="0">
                  <c:v>0.17607200000000001</c:v>
                </c:pt>
                <c:pt idx="1">
                  <c:v>0.14818100000000001</c:v>
                </c:pt>
                <c:pt idx="2">
                  <c:v>0.10556699999999999</c:v>
                </c:pt>
                <c:pt idx="3">
                  <c:v>6.8315018000000005E-2</c:v>
                </c:pt>
                <c:pt idx="4">
                  <c:v>3.0897371E-2</c:v>
                </c:pt>
                <c:pt idx="5">
                  <c:v>-1.329916E-3</c:v>
                </c:pt>
                <c:pt idx="6">
                  <c:v>-4.0226038999999998E-2</c:v>
                </c:pt>
                <c:pt idx="7">
                  <c:v>-8.8002742999999994E-2</c:v>
                </c:pt>
                <c:pt idx="8">
                  <c:v>-0.13982746500000001</c:v>
                </c:pt>
                <c:pt idx="9">
                  <c:v>-0.16078735999999999</c:v>
                </c:pt>
                <c:pt idx="10">
                  <c:v>-0.13629664799999999</c:v>
                </c:pt>
                <c:pt idx="11">
                  <c:v>-0.11137511999999999</c:v>
                </c:pt>
              </c:numCache>
            </c:numRef>
          </c:val>
          <c:smooth val="1"/>
          <c:extLst>
            <c:ext xmlns:c16="http://schemas.microsoft.com/office/drawing/2014/chart" uri="{C3380CC4-5D6E-409C-BE32-E72D297353CC}">
              <c16:uniqueId val="{0000000B-CCEA-4413-BEF0-6856F9DCB31B}"/>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spPr>
              <a:ln w="16759">
                <a:solidFill>
                  <a:srgbClr val="00FF00"/>
                </a:solidFill>
                <a:prstDash val="solid"/>
              </a:ln>
            </c:spPr>
            <c:extLst>
              <c:ext xmlns:c16="http://schemas.microsoft.com/office/drawing/2014/chart" uri="{C3380CC4-5D6E-409C-BE32-E72D297353CC}">
                <c16:uniqueId val="{0000000D-CCEA-4413-BEF0-6856F9DCB31B}"/>
              </c:ext>
            </c:extLst>
          </c:dPt>
          <c:dLbls>
            <c:dLbl>
              <c:idx val="11"/>
              <c:delete val="1"/>
              <c:extLst>
                <c:ext xmlns:c15="http://schemas.microsoft.com/office/drawing/2012/chart" uri="{CE6537A1-D6FC-4f65-9D91-7224C49458BB}"/>
                <c:ext xmlns:c16="http://schemas.microsoft.com/office/drawing/2014/chart" uri="{C3380CC4-5D6E-409C-BE32-E72D297353CC}">
                  <c16:uniqueId val="{0000000D-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Sheet1!$D$2:$D$17</c:f>
              <c:numCache>
                <c:formatCode>General</c:formatCode>
                <c:ptCount val="16"/>
                <c:pt idx="11">
                  <c:v>-0.11137511999999999</c:v>
                </c:pt>
                <c:pt idx="12">
                  <c:v>-0.10577499999999999</c:v>
                </c:pt>
                <c:pt idx="13">
                  <c:v>-0.117247</c:v>
                </c:pt>
                <c:pt idx="14">
                  <c:v>-0.12281499999999999</c:v>
                </c:pt>
                <c:pt idx="15">
                  <c:v>-0.11004700000000001</c:v>
                </c:pt>
              </c:numCache>
            </c:numRef>
          </c:val>
          <c:smooth val="1"/>
          <c:extLst>
            <c:ext xmlns:c16="http://schemas.microsoft.com/office/drawing/2014/chart" uri="{C3380CC4-5D6E-409C-BE32-E72D297353CC}">
              <c16:uniqueId val="{0000000E-CCEA-4413-BEF0-6856F9DCB31B}"/>
            </c:ext>
          </c:extLst>
        </c:ser>
        <c:dLbls>
          <c:showLegendKey val="0"/>
          <c:showVal val="0"/>
          <c:showCatName val="0"/>
          <c:showSerName val="0"/>
          <c:showPercent val="0"/>
          <c:showBubbleSize val="0"/>
        </c:dLbls>
        <c:marker val="1"/>
        <c:smooth val="0"/>
        <c:axId val="404919768"/>
        <c:axId val="404920160"/>
      </c:lineChart>
      <c:catAx>
        <c:axId val="404918984"/>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19376"/>
        <c:crossesAt val="50"/>
        <c:auto val="1"/>
        <c:lblAlgn val="ctr"/>
        <c:lblOffset val="100"/>
        <c:tickLblSkip val="1"/>
        <c:tickMarkSkip val="1"/>
        <c:noMultiLvlLbl val="0"/>
      </c:catAx>
      <c:valAx>
        <c:axId val="404919376"/>
        <c:scaling>
          <c:orientation val="minMax"/>
          <c:max val="160"/>
          <c:min val="8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8984"/>
        <c:crosses val="autoZero"/>
        <c:crossBetween val="between"/>
        <c:majorUnit val="10"/>
      </c:valAx>
      <c:catAx>
        <c:axId val="404919768"/>
        <c:scaling>
          <c:orientation val="minMax"/>
        </c:scaling>
        <c:delete val="1"/>
        <c:axPos val="b"/>
        <c:numFmt formatCode="General" sourceLinked="1"/>
        <c:majorTickMark val="out"/>
        <c:minorTickMark val="none"/>
        <c:tickLblPos val="none"/>
        <c:crossAx val="404920160"/>
        <c:crosses val="autoZero"/>
        <c:auto val="1"/>
        <c:lblAlgn val="ctr"/>
        <c:lblOffset val="100"/>
        <c:noMultiLvlLbl val="0"/>
      </c:catAx>
      <c:valAx>
        <c:axId val="404920160"/>
        <c:scaling>
          <c:orientation val="minMax"/>
          <c:max val="0.25"/>
          <c:min val="-0.25"/>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9768"/>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169491525423729"/>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5B13-4FE0-B9DC-06D8A26A3FDC}"/>
              </c:ext>
            </c:extLst>
          </c:dPt>
          <c:dPt>
            <c:idx val="1"/>
            <c:invertIfNegative val="0"/>
            <c:bubble3D val="0"/>
            <c:extLst>
              <c:ext xmlns:c16="http://schemas.microsoft.com/office/drawing/2014/chart" uri="{C3380CC4-5D6E-409C-BE32-E72D297353CC}">
                <c16:uniqueId val="{00000001-5B13-4FE0-B9DC-06D8A26A3FDC}"/>
              </c:ext>
            </c:extLst>
          </c:dPt>
          <c:dPt>
            <c:idx val="2"/>
            <c:invertIfNegative val="0"/>
            <c:bubble3D val="0"/>
            <c:extLst>
              <c:ext xmlns:c16="http://schemas.microsoft.com/office/drawing/2014/chart" uri="{C3380CC4-5D6E-409C-BE32-E72D297353CC}">
                <c16:uniqueId val="{00000002-5B13-4FE0-B9DC-06D8A26A3FDC}"/>
              </c:ext>
            </c:extLst>
          </c:dPt>
          <c:dPt>
            <c:idx val="3"/>
            <c:invertIfNegative val="0"/>
            <c:bubble3D val="0"/>
            <c:extLst>
              <c:ext xmlns:c16="http://schemas.microsoft.com/office/drawing/2014/chart" uri="{C3380CC4-5D6E-409C-BE32-E72D297353CC}">
                <c16:uniqueId val="{00000003-5B13-4FE0-B9DC-06D8A26A3FDC}"/>
              </c:ext>
            </c:extLst>
          </c:dPt>
          <c:dPt>
            <c:idx val="4"/>
            <c:invertIfNegative val="0"/>
            <c:bubble3D val="0"/>
            <c:extLst>
              <c:ext xmlns:c16="http://schemas.microsoft.com/office/drawing/2014/chart" uri="{C3380CC4-5D6E-409C-BE32-E72D297353CC}">
                <c16:uniqueId val="{00000004-5B13-4FE0-B9DC-06D8A26A3FDC}"/>
              </c:ext>
            </c:extLst>
          </c:dPt>
          <c:dPt>
            <c:idx val="5"/>
            <c:invertIfNegative val="0"/>
            <c:bubble3D val="0"/>
            <c:extLst>
              <c:ext xmlns:c16="http://schemas.microsoft.com/office/drawing/2014/chart" uri="{C3380CC4-5D6E-409C-BE32-E72D297353CC}">
                <c16:uniqueId val="{00000005-5B13-4FE0-B9DC-06D8A26A3FDC}"/>
              </c:ext>
            </c:extLst>
          </c:dPt>
          <c:dPt>
            <c:idx val="6"/>
            <c:invertIfNegative val="0"/>
            <c:bubble3D val="0"/>
            <c:extLst>
              <c:ext xmlns:c16="http://schemas.microsoft.com/office/drawing/2014/chart" uri="{C3380CC4-5D6E-409C-BE32-E72D297353CC}">
                <c16:uniqueId val="{00000006-5B13-4FE0-B9DC-06D8A26A3FDC}"/>
              </c:ext>
            </c:extLst>
          </c:dPt>
          <c:dPt>
            <c:idx val="7"/>
            <c:invertIfNegative val="0"/>
            <c:bubble3D val="0"/>
            <c:extLst>
              <c:ext xmlns:c16="http://schemas.microsoft.com/office/drawing/2014/chart" uri="{C3380CC4-5D6E-409C-BE32-E72D297353CC}">
                <c16:uniqueId val="{00000007-5B13-4FE0-B9DC-06D8A26A3FDC}"/>
              </c:ext>
            </c:extLst>
          </c:dPt>
          <c:dPt>
            <c:idx val="8"/>
            <c:invertIfNegative val="0"/>
            <c:bubble3D val="0"/>
            <c:extLst>
              <c:ext xmlns:c16="http://schemas.microsoft.com/office/drawing/2014/chart" uri="{C3380CC4-5D6E-409C-BE32-E72D297353CC}">
                <c16:uniqueId val="{00000008-5B13-4FE0-B9DC-06D8A26A3FDC}"/>
              </c:ext>
            </c:extLst>
          </c:dPt>
          <c:dPt>
            <c:idx val="9"/>
            <c:invertIfNegative val="0"/>
            <c:bubble3D val="0"/>
            <c:extLst>
              <c:ext xmlns:c16="http://schemas.microsoft.com/office/drawing/2014/chart" uri="{C3380CC4-5D6E-409C-BE32-E72D297353CC}">
                <c16:uniqueId val="{00000009-5B13-4FE0-B9DC-06D8A26A3FDC}"/>
              </c:ext>
            </c:extLst>
          </c:dPt>
          <c:dPt>
            <c:idx val="10"/>
            <c:invertIfNegative val="0"/>
            <c:bubble3D val="0"/>
            <c:extLst>
              <c:ext xmlns:c16="http://schemas.microsoft.com/office/drawing/2014/chart" uri="{C3380CC4-5D6E-409C-BE32-E72D297353CC}">
                <c16:uniqueId val="{0000000A-5B13-4FE0-B9DC-06D8A26A3FDC}"/>
              </c:ext>
            </c:extLst>
          </c:dPt>
          <c:dPt>
            <c:idx val="11"/>
            <c:invertIfNegative val="0"/>
            <c:bubble3D val="0"/>
            <c:extLst>
              <c:ext xmlns:c16="http://schemas.microsoft.com/office/drawing/2014/chart" uri="{C3380CC4-5D6E-409C-BE32-E72D297353CC}">
                <c16:uniqueId val="{0000000B-5B13-4FE0-B9DC-06D8A26A3FDC}"/>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5B13-4FE0-B9DC-06D8A26A3FDC}"/>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5B13-4FE0-B9DC-06D8A26A3FDC}"/>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5B13-4FE0-B9DC-06D8A26A3FDC}"/>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5B13-4FE0-B9DC-06D8A26A3FDC}"/>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Sheet1!$B$2:$B$17</c:f>
              <c:numCache>
                <c:formatCode>0.0</c:formatCode>
                <c:ptCount val="16"/>
                <c:pt idx="0">
                  <c:v>144.4</c:v>
                </c:pt>
                <c:pt idx="1">
                  <c:v>144.9</c:v>
                </c:pt>
                <c:pt idx="2">
                  <c:v>145.80000000000001</c:v>
                </c:pt>
                <c:pt idx="3">
                  <c:v>146.19999999999999</c:v>
                </c:pt>
                <c:pt idx="4">
                  <c:v>144.19999999999999</c:v>
                </c:pt>
                <c:pt idx="5">
                  <c:v>139.1</c:v>
                </c:pt>
                <c:pt idx="6">
                  <c:v>133</c:v>
                </c:pt>
                <c:pt idx="7">
                  <c:v>125.7</c:v>
                </c:pt>
                <c:pt idx="8">
                  <c:v>121</c:v>
                </c:pt>
                <c:pt idx="9">
                  <c:v>120.1</c:v>
                </c:pt>
                <c:pt idx="10">
                  <c:v>118.2</c:v>
                </c:pt>
                <c:pt idx="11">
                  <c:v>118.1</c:v>
                </c:pt>
                <c:pt idx="12" formatCode="General">
                  <c:v>109.7</c:v>
                </c:pt>
                <c:pt idx="13">
                  <c:v>105</c:v>
                </c:pt>
                <c:pt idx="14" formatCode="General">
                  <c:v>105.5</c:v>
                </c:pt>
                <c:pt idx="15" formatCode="General">
                  <c:v>107.6</c:v>
                </c:pt>
              </c:numCache>
            </c:numRef>
          </c:val>
          <c:extLst>
            <c:ext xmlns:c16="http://schemas.microsoft.com/office/drawing/2014/chart" uri="{C3380CC4-5D6E-409C-BE32-E72D297353CC}">
              <c16:uniqueId val="{00000014-5B13-4FE0-B9DC-06D8A26A3FDC}"/>
            </c:ext>
          </c:extLst>
        </c:ser>
        <c:dLbls>
          <c:showLegendKey val="0"/>
          <c:showVal val="0"/>
          <c:showCatName val="0"/>
          <c:showSerName val="0"/>
          <c:showPercent val="0"/>
          <c:showBubbleSize val="0"/>
        </c:dLbls>
        <c:gapWidth val="50"/>
        <c:axId val="404921728"/>
        <c:axId val="404922120"/>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5B13-4FE0-B9DC-06D8A26A3FDC}"/>
              </c:ext>
            </c:extLst>
          </c:dPt>
          <c:dPt>
            <c:idx val="13"/>
            <c:marker>
              <c:symbol val="none"/>
            </c:marker>
            <c:bubble3D val="0"/>
            <c:extLst>
              <c:ext xmlns:c16="http://schemas.microsoft.com/office/drawing/2014/chart" uri="{C3380CC4-5D6E-409C-BE32-E72D297353CC}">
                <c16:uniqueId val="{00000016-5B13-4FE0-B9DC-06D8A26A3FDC}"/>
              </c:ext>
            </c:extLst>
          </c:dPt>
          <c:dPt>
            <c:idx val="14"/>
            <c:marker>
              <c:symbol val="none"/>
            </c:marker>
            <c:bubble3D val="0"/>
            <c:extLst>
              <c:ext xmlns:c16="http://schemas.microsoft.com/office/drawing/2014/chart" uri="{C3380CC4-5D6E-409C-BE32-E72D297353CC}">
                <c16:uniqueId val="{00000017-5B13-4FE0-B9DC-06D8A26A3FDC}"/>
              </c:ext>
            </c:extLst>
          </c:dPt>
          <c:dPt>
            <c:idx val="15"/>
            <c:marker>
              <c:symbol val="none"/>
            </c:marker>
            <c:bubble3D val="0"/>
            <c:extLst>
              <c:ext xmlns:c16="http://schemas.microsoft.com/office/drawing/2014/chart" uri="{C3380CC4-5D6E-409C-BE32-E72D297353CC}">
                <c16:uniqueId val="{00000018-5B13-4FE0-B9DC-06D8A26A3FDC}"/>
              </c:ext>
            </c:extLst>
          </c:dPt>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Sheet1!$C$2:$C$17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19-5B13-4FE0-B9DC-06D8A26A3FDC}"/>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5B13-4FE0-B9DC-06D8A26A3FDC}"/>
              </c:ext>
            </c:extLst>
          </c:dPt>
          <c:dPt>
            <c:idx val="1"/>
            <c:marker>
              <c:symbol val="none"/>
            </c:marker>
            <c:bubble3D val="0"/>
            <c:extLst>
              <c:ext xmlns:c16="http://schemas.microsoft.com/office/drawing/2014/chart" uri="{C3380CC4-5D6E-409C-BE32-E72D297353CC}">
                <c16:uniqueId val="{0000001B-5B13-4FE0-B9DC-06D8A26A3FDC}"/>
              </c:ext>
            </c:extLst>
          </c:dPt>
          <c:dPt>
            <c:idx val="2"/>
            <c:marker>
              <c:symbol val="none"/>
            </c:marker>
            <c:bubble3D val="0"/>
            <c:extLst>
              <c:ext xmlns:c16="http://schemas.microsoft.com/office/drawing/2014/chart" uri="{C3380CC4-5D6E-409C-BE32-E72D297353CC}">
                <c16:uniqueId val="{0000001C-5B13-4FE0-B9DC-06D8A26A3FDC}"/>
              </c:ext>
            </c:extLst>
          </c:dPt>
          <c:dPt>
            <c:idx val="3"/>
            <c:marker>
              <c:symbol val="none"/>
            </c:marker>
            <c:bubble3D val="0"/>
            <c:extLst>
              <c:ext xmlns:c16="http://schemas.microsoft.com/office/drawing/2014/chart" uri="{C3380CC4-5D6E-409C-BE32-E72D297353CC}">
                <c16:uniqueId val="{0000001D-5B13-4FE0-B9DC-06D8A26A3FDC}"/>
              </c:ext>
            </c:extLst>
          </c:dPt>
          <c:dPt>
            <c:idx val="4"/>
            <c:marker>
              <c:symbol val="none"/>
            </c:marker>
            <c:bubble3D val="0"/>
            <c:extLst>
              <c:ext xmlns:c16="http://schemas.microsoft.com/office/drawing/2014/chart" uri="{C3380CC4-5D6E-409C-BE32-E72D297353CC}">
                <c16:uniqueId val="{0000001E-5B13-4FE0-B9DC-06D8A26A3FDC}"/>
              </c:ext>
            </c:extLst>
          </c:dPt>
          <c:dPt>
            <c:idx val="5"/>
            <c:marker>
              <c:symbol val="none"/>
            </c:marker>
            <c:bubble3D val="0"/>
            <c:extLst>
              <c:ext xmlns:c16="http://schemas.microsoft.com/office/drawing/2014/chart" uri="{C3380CC4-5D6E-409C-BE32-E72D297353CC}">
                <c16:uniqueId val="{0000001F-5B13-4FE0-B9DC-06D8A26A3FDC}"/>
              </c:ext>
            </c:extLst>
          </c:dPt>
          <c:dPt>
            <c:idx val="6"/>
            <c:marker>
              <c:symbol val="none"/>
            </c:marker>
            <c:bubble3D val="0"/>
            <c:extLst>
              <c:ext xmlns:c16="http://schemas.microsoft.com/office/drawing/2014/chart" uri="{C3380CC4-5D6E-409C-BE32-E72D297353CC}">
                <c16:uniqueId val="{00000020-5B13-4FE0-B9DC-06D8A26A3FDC}"/>
              </c:ext>
            </c:extLst>
          </c:dPt>
          <c:dPt>
            <c:idx val="7"/>
            <c:marker>
              <c:symbol val="none"/>
            </c:marker>
            <c:bubble3D val="0"/>
            <c:extLst>
              <c:ext xmlns:c16="http://schemas.microsoft.com/office/drawing/2014/chart" uri="{C3380CC4-5D6E-409C-BE32-E72D297353CC}">
                <c16:uniqueId val="{00000021-5B13-4FE0-B9DC-06D8A26A3FDC}"/>
              </c:ext>
            </c:extLst>
          </c:dPt>
          <c:dPt>
            <c:idx val="8"/>
            <c:marker>
              <c:symbol val="none"/>
            </c:marker>
            <c:bubble3D val="0"/>
            <c:extLst>
              <c:ext xmlns:c16="http://schemas.microsoft.com/office/drawing/2014/chart" uri="{C3380CC4-5D6E-409C-BE32-E72D297353CC}">
                <c16:uniqueId val="{00000022-5B13-4FE0-B9DC-06D8A26A3FDC}"/>
              </c:ext>
            </c:extLst>
          </c:dPt>
          <c:dPt>
            <c:idx val="9"/>
            <c:marker>
              <c:symbol val="none"/>
            </c:marker>
            <c:bubble3D val="0"/>
            <c:extLst>
              <c:ext xmlns:c16="http://schemas.microsoft.com/office/drawing/2014/chart" uri="{C3380CC4-5D6E-409C-BE32-E72D297353CC}">
                <c16:uniqueId val="{00000023-5B13-4FE0-B9DC-06D8A26A3FDC}"/>
              </c:ext>
            </c:extLst>
          </c:dPt>
          <c:dPt>
            <c:idx val="10"/>
            <c:marker>
              <c:symbol val="none"/>
            </c:marker>
            <c:bubble3D val="0"/>
            <c:extLst>
              <c:ext xmlns:c16="http://schemas.microsoft.com/office/drawing/2014/chart" uri="{C3380CC4-5D6E-409C-BE32-E72D297353CC}">
                <c16:uniqueId val="{00000024-5B13-4FE0-B9DC-06D8A26A3FDC}"/>
              </c:ext>
            </c:extLst>
          </c:dPt>
          <c:dPt>
            <c:idx val="11"/>
            <c:marker>
              <c:symbol val="none"/>
            </c:marker>
            <c:bubble3D val="0"/>
            <c:extLst>
              <c:ext xmlns:c16="http://schemas.microsoft.com/office/drawing/2014/chart" uri="{C3380CC4-5D6E-409C-BE32-E72D297353CC}">
                <c16:uniqueId val="{00000025-5B13-4FE0-B9DC-06D8A26A3FDC}"/>
              </c:ext>
            </c:extLst>
          </c:dPt>
          <c:dLbls>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B13-4FE0-B9DC-06D8A26A3FD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B13-4FE0-B9DC-06D8A26A3FD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B13-4FE0-B9DC-06D8A26A3FD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B13-4FE0-B9DC-06D8A26A3FDC}"/>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Sheet1!$D$2:$D$17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2A-5B13-4FE0-B9DC-06D8A26A3FDC}"/>
            </c:ext>
          </c:extLst>
        </c:ser>
        <c:dLbls>
          <c:showLegendKey val="0"/>
          <c:showVal val="0"/>
          <c:showCatName val="0"/>
          <c:showSerName val="0"/>
          <c:showPercent val="0"/>
          <c:showBubbleSize val="0"/>
        </c:dLbls>
        <c:marker val="1"/>
        <c:smooth val="0"/>
        <c:axId val="404922512"/>
        <c:axId val="404922904"/>
      </c:lineChart>
      <c:catAx>
        <c:axId val="40492172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22120"/>
        <c:crosses val="autoZero"/>
        <c:auto val="0"/>
        <c:lblAlgn val="ctr"/>
        <c:lblOffset val="100"/>
        <c:tickLblSkip val="1"/>
        <c:tickMarkSkip val="1"/>
        <c:noMultiLvlLbl val="0"/>
      </c:catAx>
      <c:valAx>
        <c:axId val="404922120"/>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1728"/>
        <c:crosses val="autoZero"/>
        <c:crossBetween val="between"/>
        <c:majorUnit val="5"/>
        <c:minorUnit val="5"/>
      </c:valAx>
      <c:catAx>
        <c:axId val="404922512"/>
        <c:scaling>
          <c:orientation val="minMax"/>
        </c:scaling>
        <c:delete val="1"/>
        <c:axPos val="b"/>
        <c:numFmt formatCode="General" sourceLinked="1"/>
        <c:majorTickMark val="out"/>
        <c:minorTickMark val="none"/>
        <c:tickLblPos val="none"/>
        <c:crossAx val="404922904"/>
        <c:crosses val="autoZero"/>
        <c:auto val="1"/>
        <c:lblAlgn val="ctr"/>
        <c:lblOffset val="100"/>
        <c:noMultiLvlLbl val="0"/>
      </c:catAx>
      <c:valAx>
        <c:axId val="404922904"/>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2512"/>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3FE7-486F-BAEE-1451201B7073}"/>
              </c:ext>
            </c:extLst>
          </c:dPt>
          <c:dPt>
            <c:idx val="1"/>
            <c:invertIfNegative val="0"/>
            <c:bubble3D val="0"/>
            <c:extLst>
              <c:ext xmlns:c16="http://schemas.microsoft.com/office/drawing/2014/chart" uri="{C3380CC4-5D6E-409C-BE32-E72D297353CC}">
                <c16:uniqueId val="{00000001-3FE7-486F-BAEE-1451201B7073}"/>
              </c:ext>
            </c:extLst>
          </c:dPt>
          <c:dPt>
            <c:idx val="2"/>
            <c:invertIfNegative val="0"/>
            <c:bubble3D val="0"/>
            <c:extLst>
              <c:ext xmlns:c16="http://schemas.microsoft.com/office/drawing/2014/chart" uri="{C3380CC4-5D6E-409C-BE32-E72D297353CC}">
                <c16:uniqueId val="{00000002-3FE7-486F-BAEE-1451201B7073}"/>
              </c:ext>
            </c:extLst>
          </c:dPt>
          <c:dPt>
            <c:idx val="3"/>
            <c:invertIfNegative val="0"/>
            <c:bubble3D val="0"/>
            <c:extLst>
              <c:ext xmlns:c16="http://schemas.microsoft.com/office/drawing/2014/chart" uri="{C3380CC4-5D6E-409C-BE32-E72D297353CC}">
                <c16:uniqueId val="{00000003-3FE7-486F-BAEE-1451201B7073}"/>
              </c:ext>
            </c:extLst>
          </c:dPt>
          <c:dPt>
            <c:idx val="4"/>
            <c:invertIfNegative val="0"/>
            <c:bubble3D val="0"/>
            <c:extLst>
              <c:ext xmlns:c16="http://schemas.microsoft.com/office/drawing/2014/chart" uri="{C3380CC4-5D6E-409C-BE32-E72D297353CC}">
                <c16:uniqueId val="{00000004-3FE7-486F-BAEE-1451201B7073}"/>
              </c:ext>
            </c:extLst>
          </c:dPt>
          <c:dPt>
            <c:idx val="5"/>
            <c:invertIfNegative val="0"/>
            <c:bubble3D val="0"/>
            <c:extLst>
              <c:ext xmlns:c16="http://schemas.microsoft.com/office/drawing/2014/chart" uri="{C3380CC4-5D6E-409C-BE32-E72D297353CC}">
                <c16:uniqueId val="{00000005-3FE7-486F-BAEE-1451201B7073}"/>
              </c:ext>
            </c:extLst>
          </c:dPt>
          <c:dPt>
            <c:idx val="6"/>
            <c:invertIfNegative val="0"/>
            <c:bubble3D val="0"/>
            <c:extLst>
              <c:ext xmlns:c16="http://schemas.microsoft.com/office/drawing/2014/chart" uri="{C3380CC4-5D6E-409C-BE32-E72D297353CC}">
                <c16:uniqueId val="{00000006-3FE7-486F-BAEE-1451201B7073}"/>
              </c:ext>
            </c:extLst>
          </c:dPt>
          <c:dPt>
            <c:idx val="7"/>
            <c:invertIfNegative val="0"/>
            <c:bubble3D val="0"/>
            <c:extLst>
              <c:ext xmlns:c16="http://schemas.microsoft.com/office/drawing/2014/chart" uri="{C3380CC4-5D6E-409C-BE32-E72D297353CC}">
                <c16:uniqueId val="{00000007-3FE7-486F-BAEE-1451201B7073}"/>
              </c:ext>
            </c:extLst>
          </c:dPt>
          <c:dPt>
            <c:idx val="8"/>
            <c:invertIfNegative val="0"/>
            <c:bubble3D val="0"/>
            <c:extLst>
              <c:ext xmlns:c16="http://schemas.microsoft.com/office/drawing/2014/chart" uri="{C3380CC4-5D6E-409C-BE32-E72D297353CC}">
                <c16:uniqueId val="{00000008-3FE7-486F-BAEE-1451201B7073}"/>
              </c:ext>
            </c:extLst>
          </c:dPt>
          <c:dPt>
            <c:idx val="9"/>
            <c:invertIfNegative val="0"/>
            <c:bubble3D val="0"/>
            <c:extLst>
              <c:ext xmlns:c16="http://schemas.microsoft.com/office/drawing/2014/chart" uri="{C3380CC4-5D6E-409C-BE32-E72D297353CC}">
                <c16:uniqueId val="{00000009-3FE7-486F-BAEE-1451201B7073}"/>
              </c:ext>
            </c:extLst>
          </c:dPt>
          <c:dPt>
            <c:idx val="10"/>
            <c:invertIfNegative val="0"/>
            <c:bubble3D val="0"/>
            <c:extLst>
              <c:ext xmlns:c16="http://schemas.microsoft.com/office/drawing/2014/chart" uri="{C3380CC4-5D6E-409C-BE32-E72D297353CC}">
                <c16:uniqueId val="{0000000A-3FE7-486F-BAEE-1451201B7073}"/>
              </c:ext>
            </c:extLst>
          </c:dPt>
          <c:dPt>
            <c:idx val="11"/>
            <c:invertIfNegative val="0"/>
            <c:bubble3D val="0"/>
            <c:extLst>
              <c:ext xmlns:c16="http://schemas.microsoft.com/office/drawing/2014/chart" uri="{C3380CC4-5D6E-409C-BE32-E72D297353CC}">
                <c16:uniqueId val="{0000000B-3FE7-486F-BAEE-1451201B7073}"/>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3FE7-486F-BAEE-1451201B7073}"/>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3FE7-486F-BAEE-1451201B7073}"/>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3FE7-486F-BAEE-1451201B7073}"/>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3FE7-486F-BAEE-1451201B7073}"/>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Sheet1!$B$2:$B$17</c:f>
              <c:numCache>
                <c:formatCode>General</c:formatCode>
                <c:ptCount val="16"/>
                <c:pt idx="0">
                  <c:v>144.9</c:v>
                </c:pt>
                <c:pt idx="1">
                  <c:v>145.80000000000001</c:v>
                </c:pt>
                <c:pt idx="2">
                  <c:v>146.19999999999999</c:v>
                </c:pt>
                <c:pt idx="3">
                  <c:v>144.19999999999999</c:v>
                </c:pt>
                <c:pt idx="4">
                  <c:v>139.1</c:v>
                </c:pt>
                <c:pt idx="5">
                  <c:v>133</c:v>
                </c:pt>
                <c:pt idx="6">
                  <c:v>125.7</c:v>
                </c:pt>
                <c:pt idx="7">
                  <c:v>121</c:v>
                </c:pt>
                <c:pt idx="8">
                  <c:v>120.1</c:v>
                </c:pt>
                <c:pt idx="9">
                  <c:v>118.2</c:v>
                </c:pt>
                <c:pt idx="10">
                  <c:v>118.1</c:v>
                </c:pt>
                <c:pt idx="11">
                  <c:v>114.5</c:v>
                </c:pt>
                <c:pt idx="12">
                  <c:v>109.7</c:v>
                </c:pt>
                <c:pt idx="13">
                  <c:v>103.9</c:v>
                </c:pt>
                <c:pt idx="14">
                  <c:v>107.7</c:v>
                </c:pt>
                <c:pt idx="15">
                  <c:v>110.9</c:v>
                </c:pt>
              </c:numCache>
            </c:numRef>
          </c:val>
          <c:extLst>
            <c:ext xmlns:c16="http://schemas.microsoft.com/office/drawing/2014/chart" uri="{C3380CC4-5D6E-409C-BE32-E72D297353CC}">
              <c16:uniqueId val="{00000014-3FE7-486F-BAEE-1451201B7073}"/>
            </c:ext>
          </c:extLst>
        </c:ser>
        <c:dLbls>
          <c:showLegendKey val="0"/>
          <c:showVal val="0"/>
          <c:showCatName val="0"/>
          <c:showSerName val="0"/>
          <c:showPercent val="0"/>
          <c:showBubbleSize val="0"/>
        </c:dLbls>
        <c:gapWidth val="50"/>
        <c:axId val="406945760"/>
        <c:axId val="406946152"/>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FE7-486F-BAEE-1451201B7073}"/>
              </c:ext>
            </c:extLst>
          </c:dPt>
          <c:dPt>
            <c:idx val="13"/>
            <c:marker>
              <c:symbol val="none"/>
            </c:marker>
            <c:bubble3D val="0"/>
            <c:extLst>
              <c:ext xmlns:c16="http://schemas.microsoft.com/office/drawing/2014/chart" uri="{C3380CC4-5D6E-409C-BE32-E72D297353CC}">
                <c16:uniqueId val="{00000016-3FE7-486F-BAEE-1451201B7073}"/>
              </c:ext>
            </c:extLst>
          </c:dPt>
          <c:dPt>
            <c:idx val="14"/>
            <c:marker>
              <c:symbol val="none"/>
            </c:marker>
            <c:bubble3D val="0"/>
            <c:extLst>
              <c:ext xmlns:c16="http://schemas.microsoft.com/office/drawing/2014/chart" uri="{C3380CC4-5D6E-409C-BE32-E72D297353CC}">
                <c16:uniqueId val="{00000017-3FE7-486F-BAEE-1451201B7073}"/>
              </c:ext>
            </c:extLst>
          </c:dPt>
          <c:dPt>
            <c:idx val="15"/>
            <c:marker>
              <c:symbol val="none"/>
            </c:marker>
            <c:bubble3D val="0"/>
            <c:extLst>
              <c:ext xmlns:c16="http://schemas.microsoft.com/office/drawing/2014/chart" uri="{C3380CC4-5D6E-409C-BE32-E72D297353CC}">
                <c16:uniqueId val="{00000018-3FE7-486F-BAEE-1451201B7073}"/>
              </c:ext>
            </c:extLst>
          </c:dPt>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Sheet1!$C$2:$C$17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19-3FE7-486F-BAEE-1451201B7073}"/>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FE7-486F-BAEE-1451201B7073}"/>
              </c:ext>
            </c:extLst>
          </c:dPt>
          <c:dPt>
            <c:idx val="1"/>
            <c:marker>
              <c:symbol val="none"/>
            </c:marker>
            <c:bubble3D val="0"/>
            <c:extLst>
              <c:ext xmlns:c16="http://schemas.microsoft.com/office/drawing/2014/chart" uri="{C3380CC4-5D6E-409C-BE32-E72D297353CC}">
                <c16:uniqueId val="{0000001B-3FE7-486F-BAEE-1451201B7073}"/>
              </c:ext>
            </c:extLst>
          </c:dPt>
          <c:dPt>
            <c:idx val="2"/>
            <c:marker>
              <c:symbol val="none"/>
            </c:marker>
            <c:bubble3D val="0"/>
            <c:extLst>
              <c:ext xmlns:c16="http://schemas.microsoft.com/office/drawing/2014/chart" uri="{C3380CC4-5D6E-409C-BE32-E72D297353CC}">
                <c16:uniqueId val="{0000001C-3FE7-486F-BAEE-1451201B7073}"/>
              </c:ext>
            </c:extLst>
          </c:dPt>
          <c:dPt>
            <c:idx val="3"/>
            <c:marker>
              <c:symbol val="none"/>
            </c:marker>
            <c:bubble3D val="0"/>
            <c:extLst>
              <c:ext xmlns:c16="http://schemas.microsoft.com/office/drawing/2014/chart" uri="{C3380CC4-5D6E-409C-BE32-E72D297353CC}">
                <c16:uniqueId val="{0000001D-3FE7-486F-BAEE-1451201B7073}"/>
              </c:ext>
            </c:extLst>
          </c:dPt>
          <c:dPt>
            <c:idx val="4"/>
            <c:marker>
              <c:symbol val="none"/>
            </c:marker>
            <c:bubble3D val="0"/>
            <c:extLst>
              <c:ext xmlns:c16="http://schemas.microsoft.com/office/drawing/2014/chart" uri="{C3380CC4-5D6E-409C-BE32-E72D297353CC}">
                <c16:uniqueId val="{0000001E-3FE7-486F-BAEE-1451201B7073}"/>
              </c:ext>
            </c:extLst>
          </c:dPt>
          <c:dPt>
            <c:idx val="5"/>
            <c:marker>
              <c:symbol val="none"/>
            </c:marker>
            <c:bubble3D val="0"/>
            <c:extLst>
              <c:ext xmlns:c16="http://schemas.microsoft.com/office/drawing/2014/chart" uri="{C3380CC4-5D6E-409C-BE32-E72D297353CC}">
                <c16:uniqueId val="{0000001F-3FE7-486F-BAEE-1451201B7073}"/>
              </c:ext>
            </c:extLst>
          </c:dPt>
          <c:dPt>
            <c:idx val="6"/>
            <c:marker>
              <c:symbol val="none"/>
            </c:marker>
            <c:bubble3D val="0"/>
            <c:extLst>
              <c:ext xmlns:c16="http://schemas.microsoft.com/office/drawing/2014/chart" uri="{C3380CC4-5D6E-409C-BE32-E72D297353CC}">
                <c16:uniqueId val="{00000020-3FE7-486F-BAEE-1451201B7073}"/>
              </c:ext>
            </c:extLst>
          </c:dPt>
          <c:dPt>
            <c:idx val="7"/>
            <c:marker>
              <c:symbol val="none"/>
            </c:marker>
            <c:bubble3D val="0"/>
            <c:extLst>
              <c:ext xmlns:c16="http://schemas.microsoft.com/office/drawing/2014/chart" uri="{C3380CC4-5D6E-409C-BE32-E72D297353CC}">
                <c16:uniqueId val="{00000021-3FE7-486F-BAEE-1451201B7073}"/>
              </c:ext>
            </c:extLst>
          </c:dPt>
          <c:dPt>
            <c:idx val="8"/>
            <c:marker>
              <c:symbol val="none"/>
            </c:marker>
            <c:bubble3D val="0"/>
            <c:extLst>
              <c:ext xmlns:c16="http://schemas.microsoft.com/office/drawing/2014/chart" uri="{C3380CC4-5D6E-409C-BE32-E72D297353CC}">
                <c16:uniqueId val="{00000022-3FE7-486F-BAEE-1451201B7073}"/>
              </c:ext>
            </c:extLst>
          </c:dPt>
          <c:dPt>
            <c:idx val="9"/>
            <c:marker>
              <c:symbol val="none"/>
            </c:marker>
            <c:bubble3D val="0"/>
            <c:extLst>
              <c:ext xmlns:c16="http://schemas.microsoft.com/office/drawing/2014/chart" uri="{C3380CC4-5D6E-409C-BE32-E72D297353CC}">
                <c16:uniqueId val="{00000023-3FE7-486F-BAEE-1451201B7073}"/>
              </c:ext>
            </c:extLst>
          </c:dPt>
          <c:dPt>
            <c:idx val="10"/>
            <c:marker>
              <c:symbol val="none"/>
            </c:marker>
            <c:bubble3D val="0"/>
            <c:extLst>
              <c:ext xmlns:c16="http://schemas.microsoft.com/office/drawing/2014/chart" uri="{C3380CC4-5D6E-409C-BE32-E72D297353CC}">
                <c16:uniqueId val="{00000024-3FE7-486F-BAEE-1451201B7073}"/>
              </c:ext>
            </c:extLst>
          </c:dPt>
          <c:dPt>
            <c:idx val="11"/>
            <c:marker>
              <c:symbol val="none"/>
            </c:marker>
            <c:bubble3D val="0"/>
            <c:extLst>
              <c:ext xmlns:c16="http://schemas.microsoft.com/office/drawing/2014/chart" uri="{C3380CC4-5D6E-409C-BE32-E72D297353CC}">
                <c16:uniqueId val="{00000025-3FE7-486F-BAEE-1451201B7073}"/>
              </c:ext>
            </c:extLst>
          </c:dPt>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FE7-486F-BAEE-1451201B7073}"/>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FE7-486F-BAEE-1451201B7073}"/>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FE7-486F-BAEE-1451201B7073}"/>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FE7-486F-BAEE-1451201B7073}"/>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FE7-486F-BAEE-1451201B7073}"/>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Sheet1!$D$2:$D$17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2A-3FE7-486F-BAEE-1451201B7073}"/>
            </c:ext>
          </c:extLst>
        </c:ser>
        <c:dLbls>
          <c:showLegendKey val="0"/>
          <c:showVal val="0"/>
          <c:showCatName val="0"/>
          <c:showSerName val="0"/>
          <c:showPercent val="0"/>
          <c:showBubbleSize val="0"/>
        </c:dLbls>
        <c:marker val="1"/>
        <c:smooth val="0"/>
        <c:axId val="406946544"/>
        <c:axId val="406946936"/>
      </c:lineChart>
      <c:catAx>
        <c:axId val="40694576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6152"/>
        <c:crosses val="autoZero"/>
        <c:auto val="0"/>
        <c:lblAlgn val="ctr"/>
        <c:lblOffset val="100"/>
        <c:tickLblSkip val="1"/>
        <c:tickMarkSkip val="1"/>
        <c:noMultiLvlLbl val="0"/>
      </c:catAx>
      <c:valAx>
        <c:axId val="406946152"/>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5760"/>
        <c:crosses val="autoZero"/>
        <c:crossBetween val="between"/>
        <c:majorUnit val="5"/>
        <c:minorUnit val="5"/>
      </c:valAx>
      <c:catAx>
        <c:axId val="406946544"/>
        <c:scaling>
          <c:orientation val="minMax"/>
        </c:scaling>
        <c:delete val="1"/>
        <c:axPos val="b"/>
        <c:numFmt formatCode="General" sourceLinked="1"/>
        <c:majorTickMark val="out"/>
        <c:minorTickMark val="none"/>
        <c:tickLblPos val="none"/>
        <c:crossAx val="406946936"/>
        <c:crosses val="autoZero"/>
        <c:auto val="1"/>
        <c:lblAlgn val="ctr"/>
        <c:lblOffset val="100"/>
        <c:noMultiLvlLbl val="0"/>
      </c:catAx>
      <c:valAx>
        <c:axId val="406946936"/>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6544"/>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6D8D-47A6-A7CC-2A7ED024021A}"/>
              </c:ext>
            </c:extLst>
          </c:dPt>
          <c:dPt>
            <c:idx val="1"/>
            <c:invertIfNegative val="0"/>
            <c:bubble3D val="0"/>
            <c:extLst>
              <c:ext xmlns:c16="http://schemas.microsoft.com/office/drawing/2014/chart" uri="{C3380CC4-5D6E-409C-BE32-E72D297353CC}">
                <c16:uniqueId val="{00000001-6D8D-47A6-A7CC-2A7ED024021A}"/>
              </c:ext>
            </c:extLst>
          </c:dPt>
          <c:dPt>
            <c:idx val="2"/>
            <c:invertIfNegative val="0"/>
            <c:bubble3D val="0"/>
            <c:extLst>
              <c:ext xmlns:c16="http://schemas.microsoft.com/office/drawing/2014/chart" uri="{C3380CC4-5D6E-409C-BE32-E72D297353CC}">
                <c16:uniqueId val="{00000002-6D8D-47A6-A7CC-2A7ED024021A}"/>
              </c:ext>
            </c:extLst>
          </c:dPt>
          <c:dPt>
            <c:idx val="3"/>
            <c:invertIfNegative val="0"/>
            <c:bubble3D val="0"/>
            <c:extLst>
              <c:ext xmlns:c16="http://schemas.microsoft.com/office/drawing/2014/chart" uri="{C3380CC4-5D6E-409C-BE32-E72D297353CC}">
                <c16:uniqueId val="{00000003-6D8D-47A6-A7CC-2A7ED024021A}"/>
              </c:ext>
            </c:extLst>
          </c:dPt>
          <c:dPt>
            <c:idx val="4"/>
            <c:invertIfNegative val="0"/>
            <c:bubble3D val="0"/>
            <c:extLst>
              <c:ext xmlns:c16="http://schemas.microsoft.com/office/drawing/2014/chart" uri="{C3380CC4-5D6E-409C-BE32-E72D297353CC}">
                <c16:uniqueId val="{00000004-6D8D-47A6-A7CC-2A7ED024021A}"/>
              </c:ext>
            </c:extLst>
          </c:dPt>
          <c:dPt>
            <c:idx val="5"/>
            <c:invertIfNegative val="0"/>
            <c:bubble3D val="0"/>
            <c:extLst>
              <c:ext xmlns:c16="http://schemas.microsoft.com/office/drawing/2014/chart" uri="{C3380CC4-5D6E-409C-BE32-E72D297353CC}">
                <c16:uniqueId val="{00000005-6D8D-47A6-A7CC-2A7ED024021A}"/>
              </c:ext>
            </c:extLst>
          </c:dPt>
          <c:dPt>
            <c:idx val="6"/>
            <c:invertIfNegative val="0"/>
            <c:bubble3D val="0"/>
            <c:extLst>
              <c:ext xmlns:c16="http://schemas.microsoft.com/office/drawing/2014/chart" uri="{C3380CC4-5D6E-409C-BE32-E72D297353CC}">
                <c16:uniqueId val="{00000006-6D8D-47A6-A7CC-2A7ED024021A}"/>
              </c:ext>
            </c:extLst>
          </c:dPt>
          <c:dPt>
            <c:idx val="7"/>
            <c:invertIfNegative val="0"/>
            <c:bubble3D val="0"/>
            <c:extLst>
              <c:ext xmlns:c16="http://schemas.microsoft.com/office/drawing/2014/chart" uri="{C3380CC4-5D6E-409C-BE32-E72D297353CC}">
                <c16:uniqueId val="{00000007-6D8D-47A6-A7CC-2A7ED024021A}"/>
              </c:ext>
            </c:extLst>
          </c:dPt>
          <c:dPt>
            <c:idx val="8"/>
            <c:invertIfNegative val="0"/>
            <c:bubble3D val="0"/>
            <c:extLst>
              <c:ext xmlns:c16="http://schemas.microsoft.com/office/drawing/2014/chart" uri="{C3380CC4-5D6E-409C-BE32-E72D297353CC}">
                <c16:uniqueId val="{00000008-6D8D-47A6-A7CC-2A7ED024021A}"/>
              </c:ext>
            </c:extLst>
          </c:dPt>
          <c:dPt>
            <c:idx val="9"/>
            <c:invertIfNegative val="0"/>
            <c:bubble3D val="0"/>
            <c:extLst>
              <c:ext xmlns:c16="http://schemas.microsoft.com/office/drawing/2014/chart" uri="{C3380CC4-5D6E-409C-BE32-E72D297353CC}">
                <c16:uniqueId val="{00000009-6D8D-47A6-A7CC-2A7ED024021A}"/>
              </c:ext>
            </c:extLst>
          </c:dPt>
          <c:dPt>
            <c:idx val="10"/>
            <c:invertIfNegative val="0"/>
            <c:bubble3D val="0"/>
            <c:extLst>
              <c:ext xmlns:c16="http://schemas.microsoft.com/office/drawing/2014/chart" uri="{C3380CC4-5D6E-409C-BE32-E72D297353CC}">
                <c16:uniqueId val="{0000000A-6D8D-47A6-A7CC-2A7ED024021A}"/>
              </c:ext>
            </c:extLst>
          </c:dPt>
          <c:dPt>
            <c:idx val="11"/>
            <c:invertIfNegative val="0"/>
            <c:bubble3D val="0"/>
            <c:extLst>
              <c:ext xmlns:c16="http://schemas.microsoft.com/office/drawing/2014/chart" uri="{C3380CC4-5D6E-409C-BE32-E72D297353CC}">
                <c16:uniqueId val="{0000000B-6D8D-47A6-A7CC-2A7ED024021A}"/>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6D8D-47A6-A7CC-2A7ED024021A}"/>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6D8D-47A6-A7CC-2A7ED024021A}"/>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6D8D-47A6-A7CC-2A7ED024021A}"/>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6D8D-47A6-A7CC-2A7ED024021A}"/>
              </c:ext>
            </c:extLst>
          </c:dPt>
          <c:dPt>
            <c:idx val="16"/>
            <c:invertIfNegative val="0"/>
            <c:bubble3D val="0"/>
            <c:extLst>
              <c:ext xmlns:c16="http://schemas.microsoft.com/office/drawing/2014/chart" uri="{C3380CC4-5D6E-409C-BE32-E72D297353CC}">
                <c16:uniqueId val="{00000014-6D8D-47A6-A7CC-2A7ED024021A}"/>
              </c:ext>
            </c:extLst>
          </c:dPt>
          <c:dLbls>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8D-47A6-A7CC-2A7ED024021A}"/>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8D-47A6-A7CC-2A7ED024021A}"/>
                </c:ext>
              </c:extLst>
            </c:dLbl>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Sheet1!$B$2:$B$17</c:f>
              <c:numCache>
                <c:formatCode>General</c:formatCode>
                <c:ptCount val="16"/>
                <c:pt idx="0">
                  <c:v>145.80000000000001</c:v>
                </c:pt>
                <c:pt idx="1">
                  <c:v>146.19999999999999</c:v>
                </c:pt>
                <c:pt idx="2">
                  <c:v>144.19999999999999</c:v>
                </c:pt>
                <c:pt idx="3">
                  <c:v>139.1</c:v>
                </c:pt>
                <c:pt idx="4">
                  <c:v>133</c:v>
                </c:pt>
                <c:pt idx="5">
                  <c:v>125.7</c:v>
                </c:pt>
                <c:pt idx="6">
                  <c:v>121</c:v>
                </c:pt>
                <c:pt idx="7">
                  <c:v>120.1</c:v>
                </c:pt>
                <c:pt idx="8">
                  <c:v>118.2</c:v>
                </c:pt>
                <c:pt idx="9">
                  <c:v>118.1</c:v>
                </c:pt>
                <c:pt idx="10">
                  <c:v>114.5</c:v>
                </c:pt>
                <c:pt idx="11">
                  <c:v>115.8</c:v>
                </c:pt>
                <c:pt idx="12">
                  <c:v>110.3</c:v>
                </c:pt>
                <c:pt idx="13">
                  <c:v>106.5</c:v>
                </c:pt>
                <c:pt idx="14">
                  <c:v>111</c:v>
                </c:pt>
                <c:pt idx="15">
                  <c:v>121.5</c:v>
                </c:pt>
              </c:numCache>
            </c:numRef>
          </c:val>
          <c:extLst>
            <c:ext xmlns:c16="http://schemas.microsoft.com/office/drawing/2014/chart" uri="{C3380CC4-5D6E-409C-BE32-E72D297353CC}">
              <c16:uniqueId val="{00000015-6D8D-47A6-A7CC-2A7ED024021A}"/>
            </c:ext>
          </c:extLst>
        </c:ser>
        <c:dLbls>
          <c:showLegendKey val="0"/>
          <c:showVal val="0"/>
          <c:showCatName val="0"/>
          <c:showSerName val="0"/>
          <c:showPercent val="0"/>
          <c:showBubbleSize val="0"/>
        </c:dLbls>
        <c:gapWidth val="50"/>
        <c:axId val="406948896"/>
        <c:axId val="406949288"/>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6D8D-47A6-A7CC-2A7ED024021A}"/>
              </c:ext>
            </c:extLst>
          </c:dPt>
          <c:dPt>
            <c:idx val="13"/>
            <c:marker>
              <c:symbol val="none"/>
            </c:marker>
            <c:bubble3D val="0"/>
            <c:extLst>
              <c:ext xmlns:c16="http://schemas.microsoft.com/office/drawing/2014/chart" uri="{C3380CC4-5D6E-409C-BE32-E72D297353CC}">
                <c16:uniqueId val="{00000017-6D8D-47A6-A7CC-2A7ED024021A}"/>
              </c:ext>
            </c:extLst>
          </c:dPt>
          <c:dPt>
            <c:idx val="14"/>
            <c:marker>
              <c:symbol val="none"/>
            </c:marker>
            <c:bubble3D val="0"/>
            <c:extLst>
              <c:ext xmlns:c16="http://schemas.microsoft.com/office/drawing/2014/chart" uri="{C3380CC4-5D6E-409C-BE32-E72D297353CC}">
                <c16:uniqueId val="{00000018-6D8D-47A6-A7CC-2A7ED024021A}"/>
              </c:ext>
            </c:extLst>
          </c:dPt>
          <c:dPt>
            <c:idx val="15"/>
            <c:marker>
              <c:symbol val="none"/>
            </c:marker>
            <c:bubble3D val="0"/>
            <c:extLst>
              <c:ext xmlns:c16="http://schemas.microsoft.com/office/drawing/2014/chart" uri="{C3380CC4-5D6E-409C-BE32-E72D297353CC}">
                <c16:uniqueId val="{00000019-6D8D-47A6-A7CC-2A7ED024021A}"/>
              </c:ext>
            </c:extLst>
          </c:dPt>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Sheet1!$C$2:$C$17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1A-6D8D-47A6-A7CC-2A7ED024021A}"/>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6D8D-47A6-A7CC-2A7ED024021A}"/>
              </c:ext>
            </c:extLst>
          </c:dPt>
          <c:dPt>
            <c:idx val="1"/>
            <c:marker>
              <c:symbol val="none"/>
            </c:marker>
            <c:bubble3D val="0"/>
            <c:extLst>
              <c:ext xmlns:c16="http://schemas.microsoft.com/office/drawing/2014/chart" uri="{C3380CC4-5D6E-409C-BE32-E72D297353CC}">
                <c16:uniqueId val="{0000001C-6D8D-47A6-A7CC-2A7ED024021A}"/>
              </c:ext>
            </c:extLst>
          </c:dPt>
          <c:dPt>
            <c:idx val="2"/>
            <c:marker>
              <c:symbol val="none"/>
            </c:marker>
            <c:bubble3D val="0"/>
            <c:extLst>
              <c:ext xmlns:c16="http://schemas.microsoft.com/office/drawing/2014/chart" uri="{C3380CC4-5D6E-409C-BE32-E72D297353CC}">
                <c16:uniqueId val="{0000001D-6D8D-47A6-A7CC-2A7ED024021A}"/>
              </c:ext>
            </c:extLst>
          </c:dPt>
          <c:dPt>
            <c:idx val="3"/>
            <c:marker>
              <c:symbol val="none"/>
            </c:marker>
            <c:bubble3D val="0"/>
            <c:extLst>
              <c:ext xmlns:c16="http://schemas.microsoft.com/office/drawing/2014/chart" uri="{C3380CC4-5D6E-409C-BE32-E72D297353CC}">
                <c16:uniqueId val="{0000001E-6D8D-47A6-A7CC-2A7ED024021A}"/>
              </c:ext>
            </c:extLst>
          </c:dPt>
          <c:dPt>
            <c:idx val="4"/>
            <c:marker>
              <c:symbol val="none"/>
            </c:marker>
            <c:bubble3D val="0"/>
            <c:extLst>
              <c:ext xmlns:c16="http://schemas.microsoft.com/office/drawing/2014/chart" uri="{C3380CC4-5D6E-409C-BE32-E72D297353CC}">
                <c16:uniqueId val="{0000001F-6D8D-47A6-A7CC-2A7ED024021A}"/>
              </c:ext>
            </c:extLst>
          </c:dPt>
          <c:dPt>
            <c:idx val="5"/>
            <c:marker>
              <c:symbol val="none"/>
            </c:marker>
            <c:bubble3D val="0"/>
            <c:extLst>
              <c:ext xmlns:c16="http://schemas.microsoft.com/office/drawing/2014/chart" uri="{C3380CC4-5D6E-409C-BE32-E72D297353CC}">
                <c16:uniqueId val="{00000020-6D8D-47A6-A7CC-2A7ED024021A}"/>
              </c:ext>
            </c:extLst>
          </c:dPt>
          <c:dPt>
            <c:idx val="6"/>
            <c:marker>
              <c:symbol val="none"/>
            </c:marker>
            <c:bubble3D val="0"/>
            <c:extLst>
              <c:ext xmlns:c16="http://schemas.microsoft.com/office/drawing/2014/chart" uri="{C3380CC4-5D6E-409C-BE32-E72D297353CC}">
                <c16:uniqueId val="{00000021-6D8D-47A6-A7CC-2A7ED024021A}"/>
              </c:ext>
            </c:extLst>
          </c:dPt>
          <c:dPt>
            <c:idx val="7"/>
            <c:marker>
              <c:symbol val="none"/>
            </c:marker>
            <c:bubble3D val="0"/>
            <c:extLst>
              <c:ext xmlns:c16="http://schemas.microsoft.com/office/drawing/2014/chart" uri="{C3380CC4-5D6E-409C-BE32-E72D297353CC}">
                <c16:uniqueId val="{00000022-6D8D-47A6-A7CC-2A7ED024021A}"/>
              </c:ext>
            </c:extLst>
          </c:dPt>
          <c:dPt>
            <c:idx val="8"/>
            <c:marker>
              <c:symbol val="none"/>
            </c:marker>
            <c:bubble3D val="0"/>
            <c:extLst>
              <c:ext xmlns:c16="http://schemas.microsoft.com/office/drawing/2014/chart" uri="{C3380CC4-5D6E-409C-BE32-E72D297353CC}">
                <c16:uniqueId val="{00000023-6D8D-47A6-A7CC-2A7ED024021A}"/>
              </c:ext>
            </c:extLst>
          </c:dPt>
          <c:dPt>
            <c:idx val="9"/>
            <c:marker>
              <c:symbol val="none"/>
            </c:marker>
            <c:bubble3D val="0"/>
            <c:extLst>
              <c:ext xmlns:c16="http://schemas.microsoft.com/office/drawing/2014/chart" uri="{C3380CC4-5D6E-409C-BE32-E72D297353CC}">
                <c16:uniqueId val="{00000024-6D8D-47A6-A7CC-2A7ED024021A}"/>
              </c:ext>
            </c:extLst>
          </c:dPt>
          <c:dPt>
            <c:idx val="10"/>
            <c:marker>
              <c:symbol val="none"/>
            </c:marker>
            <c:bubble3D val="0"/>
            <c:extLst>
              <c:ext xmlns:c16="http://schemas.microsoft.com/office/drawing/2014/chart" uri="{C3380CC4-5D6E-409C-BE32-E72D297353CC}">
                <c16:uniqueId val="{00000025-6D8D-47A6-A7CC-2A7ED024021A}"/>
              </c:ext>
            </c:extLst>
          </c:dPt>
          <c:dPt>
            <c:idx val="11"/>
            <c:marker>
              <c:symbol val="none"/>
            </c:marker>
            <c:bubble3D val="0"/>
            <c:extLst>
              <c:ext xmlns:c16="http://schemas.microsoft.com/office/drawing/2014/chart" uri="{C3380CC4-5D6E-409C-BE32-E72D297353CC}">
                <c16:uniqueId val="{00000026-6D8D-47A6-A7CC-2A7ED024021A}"/>
              </c:ext>
            </c:extLst>
          </c:dPt>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D8D-47A6-A7CC-2A7ED024021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D8D-47A6-A7CC-2A7ED024021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D8D-47A6-A7CC-2A7ED024021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D8D-47A6-A7CC-2A7ED024021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D8D-47A6-A7CC-2A7ED024021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6D8D-47A6-A7CC-2A7ED024021A}"/>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6D8D-47A6-A7CC-2A7ED024021A}"/>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Sheet1!$D$2:$D$17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2C-6D8D-47A6-A7CC-2A7ED024021A}"/>
            </c:ext>
          </c:extLst>
        </c:ser>
        <c:dLbls>
          <c:showLegendKey val="0"/>
          <c:showVal val="0"/>
          <c:showCatName val="0"/>
          <c:showSerName val="0"/>
          <c:showPercent val="0"/>
          <c:showBubbleSize val="0"/>
        </c:dLbls>
        <c:marker val="1"/>
        <c:smooth val="0"/>
        <c:axId val="406949680"/>
        <c:axId val="406950072"/>
      </c:lineChart>
      <c:catAx>
        <c:axId val="4069488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9288"/>
        <c:crosses val="autoZero"/>
        <c:auto val="0"/>
        <c:lblAlgn val="ctr"/>
        <c:lblOffset val="100"/>
        <c:tickLblSkip val="1"/>
        <c:tickMarkSkip val="1"/>
        <c:noMultiLvlLbl val="0"/>
      </c:catAx>
      <c:valAx>
        <c:axId val="406949288"/>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8896"/>
        <c:crosses val="autoZero"/>
        <c:crossBetween val="between"/>
        <c:majorUnit val="5"/>
        <c:minorUnit val="5"/>
      </c:valAx>
      <c:catAx>
        <c:axId val="406949680"/>
        <c:scaling>
          <c:orientation val="minMax"/>
        </c:scaling>
        <c:delete val="1"/>
        <c:axPos val="b"/>
        <c:numFmt formatCode="General" sourceLinked="1"/>
        <c:majorTickMark val="out"/>
        <c:minorTickMark val="none"/>
        <c:tickLblPos val="none"/>
        <c:crossAx val="406950072"/>
        <c:crosses val="autoZero"/>
        <c:auto val="1"/>
        <c:lblAlgn val="ctr"/>
        <c:lblOffset val="100"/>
        <c:noMultiLvlLbl val="0"/>
      </c:catAx>
      <c:valAx>
        <c:axId val="406950072"/>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9680"/>
        <c:crosses val="max"/>
        <c:crossBetween val="between"/>
      </c:valAx>
      <c:spPr>
        <a:noFill/>
        <a:ln w="33508">
          <a:noFill/>
        </a:ln>
      </c:spPr>
    </c:plotArea>
    <c:legend>
      <c:legendPos val="b"/>
      <c:legendEntry>
        <c:idx val="0"/>
        <c:delete val="1"/>
      </c:legendEntry>
      <c:layout>
        <c:manualLayout>
          <c:xMode val="edge"/>
          <c:yMode val="edge"/>
          <c:x val="7.2678331090174964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834-458F-AB46-BE0AA344C0FE}"/>
              </c:ext>
            </c:extLst>
          </c:dPt>
          <c:dPt>
            <c:idx val="1"/>
            <c:invertIfNegative val="0"/>
            <c:bubble3D val="0"/>
            <c:extLst>
              <c:ext xmlns:c16="http://schemas.microsoft.com/office/drawing/2014/chart" uri="{C3380CC4-5D6E-409C-BE32-E72D297353CC}">
                <c16:uniqueId val="{00000001-F834-458F-AB46-BE0AA344C0FE}"/>
              </c:ext>
            </c:extLst>
          </c:dPt>
          <c:dPt>
            <c:idx val="2"/>
            <c:invertIfNegative val="0"/>
            <c:bubble3D val="0"/>
            <c:extLst>
              <c:ext xmlns:c16="http://schemas.microsoft.com/office/drawing/2014/chart" uri="{C3380CC4-5D6E-409C-BE32-E72D297353CC}">
                <c16:uniqueId val="{00000002-F834-458F-AB46-BE0AA344C0FE}"/>
              </c:ext>
            </c:extLst>
          </c:dPt>
          <c:dPt>
            <c:idx val="3"/>
            <c:invertIfNegative val="0"/>
            <c:bubble3D val="0"/>
            <c:extLst>
              <c:ext xmlns:c16="http://schemas.microsoft.com/office/drawing/2014/chart" uri="{C3380CC4-5D6E-409C-BE32-E72D297353CC}">
                <c16:uniqueId val="{00000003-F834-458F-AB46-BE0AA344C0FE}"/>
              </c:ext>
            </c:extLst>
          </c:dPt>
          <c:dPt>
            <c:idx val="4"/>
            <c:invertIfNegative val="0"/>
            <c:bubble3D val="0"/>
            <c:extLst>
              <c:ext xmlns:c16="http://schemas.microsoft.com/office/drawing/2014/chart" uri="{C3380CC4-5D6E-409C-BE32-E72D297353CC}">
                <c16:uniqueId val="{00000004-F834-458F-AB46-BE0AA344C0FE}"/>
              </c:ext>
            </c:extLst>
          </c:dPt>
          <c:dPt>
            <c:idx val="5"/>
            <c:invertIfNegative val="0"/>
            <c:bubble3D val="0"/>
            <c:extLst>
              <c:ext xmlns:c16="http://schemas.microsoft.com/office/drawing/2014/chart" uri="{C3380CC4-5D6E-409C-BE32-E72D297353CC}">
                <c16:uniqueId val="{00000005-F834-458F-AB46-BE0AA344C0FE}"/>
              </c:ext>
            </c:extLst>
          </c:dPt>
          <c:dPt>
            <c:idx val="6"/>
            <c:invertIfNegative val="0"/>
            <c:bubble3D val="0"/>
            <c:extLst>
              <c:ext xmlns:c16="http://schemas.microsoft.com/office/drawing/2014/chart" uri="{C3380CC4-5D6E-409C-BE32-E72D297353CC}">
                <c16:uniqueId val="{00000006-F834-458F-AB46-BE0AA344C0FE}"/>
              </c:ext>
            </c:extLst>
          </c:dPt>
          <c:dPt>
            <c:idx val="7"/>
            <c:invertIfNegative val="0"/>
            <c:bubble3D val="0"/>
            <c:extLst>
              <c:ext xmlns:c16="http://schemas.microsoft.com/office/drawing/2014/chart" uri="{C3380CC4-5D6E-409C-BE32-E72D297353CC}">
                <c16:uniqueId val="{00000007-F834-458F-AB46-BE0AA344C0FE}"/>
              </c:ext>
            </c:extLst>
          </c:dPt>
          <c:dPt>
            <c:idx val="8"/>
            <c:invertIfNegative val="0"/>
            <c:bubble3D val="0"/>
            <c:extLst>
              <c:ext xmlns:c16="http://schemas.microsoft.com/office/drawing/2014/chart" uri="{C3380CC4-5D6E-409C-BE32-E72D297353CC}">
                <c16:uniqueId val="{00000008-F834-458F-AB46-BE0AA344C0FE}"/>
              </c:ext>
            </c:extLst>
          </c:dPt>
          <c:dPt>
            <c:idx val="9"/>
            <c:invertIfNegative val="0"/>
            <c:bubble3D val="0"/>
            <c:extLst>
              <c:ext xmlns:c16="http://schemas.microsoft.com/office/drawing/2014/chart" uri="{C3380CC4-5D6E-409C-BE32-E72D297353CC}">
                <c16:uniqueId val="{00000009-F834-458F-AB46-BE0AA344C0FE}"/>
              </c:ext>
            </c:extLst>
          </c:dPt>
          <c:dPt>
            <c:idx val="10"/>
            <c:invertIfNegative val="0"/>
            <c:bubble3D val="0"/>
            <c:extLst>
              <c:ext xmlns:c16="http://schemas.microsoft.com/office/drawing/2014/chart" uri="{C3380CC4-5D6E-409C-BE32-E72D297353CC}">
                <c16:uniqueId val="{0000000A-F834-458F-AB46-BE0AA344C0FE}"/>
              </c:ext>
            </c:extLst>
          </c:dPt>
          <c:dPt>
            <c:idx val="11"/>
            <c:invertIfNegative val="0"/>
            <c:bubble3D val="0"/>
            <c:extLst>
              <c:ext xmlns:c16="http://schemas.microsoft.com/office/drawing/2014/chart" uri="{C3380CC4-5D6E-409C-BE32-E72D297353CC}">
                <c16:uniqueId val="{0000000B-F834-458F-AB46-BE0AA344C0FE}"/>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834-458F-AB46-BE0AA344C0F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834-458F-AB46-BE0AA344C0F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834-458F-AB46-BE0AA344C0F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834-458F-AB46-BE0AA344C0FE}"/>
              </c:ext>
            </c:extLst>
          </c:dPt>
          <c:dPt>
            <c:idx val="16"/>
            <c:invertIfNegative val="0"/>
            <c:bubble3D val="0"/>
            <c:extLst>
              <c:ext xmlns:c16="http://schemas.microsoft.com/office/drawing/2014/chart" uri="{C3380CC4-5D6E-409C-BE32-E72D297353CC}">
                <c16:uniqueId val="{00000014-F834-458F-AB46-BE0AA344C0FE}"/>
              </c:ext>
            </c:extLst>
          </c:dPt>
          <c:dLbls>
            <c:dLbl>
              <c:idx val="8"/>
              <c:layout>
                <c:manualLayout>
                  <c:x val="3.1513082376211608E-3"/>
                  <c:y val="1.1380061511580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34-458F-AB46-BE0AA344C0FE}"/>
                </c:ext>
              </c:extLst>
            </c:dLbl>
            <c:dLbl>
              <c:idx val="9"/>
              <c:layout>
                <c:manualLayout>
                  <c:x val="7.1186663407167864E-4"/>
                  <c:y val="1.1749744134758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34-458F-AB46-BE0AA344C0FE}"/>
                </c:ext>
              </c:extLst>
            </c:dLbl>
            <c:dLbl>
              <c:idx val="10"/>
              <c:layout>
                <c:manualLayout>
                  <c:x val="9.6421507089898138E-4"/>
                  <c:y val="1.09362899444656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34-458F-AB46-BE0AA344C0FE}"/>
                </c:ext>
              </c:extLst>
            </c:dLbl>
            <c:dLbl>
              <c:idx val="11"/>
              <c:layout>
                <c:manualLayout>
                  <c:x val="2.562458527914954E-3"/>
                  <c:y val="5.16696235433781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34-458F-AB46-BE0AA344C0FE}"/>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34-458F-AB46-BE0AA344C0FE}"/>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Sheet1!$B$2:$B$17</c:f>
              <c:numCache>
                <c:formatCode>0.0</c:formatCode>
                <c:ptCount val="16"/>
                <c:pt idx="0">
                  <c:v>146.19999999999999</c:v>
                </c:pt>
                <c:pt idx="1">
                  <c:v>144.19999999999999</c:v>
                </c:pt>
                <c:pt idx="2">
                  <c:v>139.1</c:v>
                </c:pt>
                <c:pt idx="3">
                  <c:v>132.19999999999999</c:v>
                </c:pt>
                <c:pt idx="4">
                  <c:v>125.7</c:v>
                </c:pt>
                <c:pt idx="5">
                  <c:v>120.9</c:v>
                </c:pt>
                <c:pt idx="6">
                  <c:v>120.1</c:v>
                </c:pt>
                <c:pt idx="7">
                  <c:v>118.2</c:v>
                </c:pt>
                <c:pt idx="8">
                  <c:v>115.8</c:v>
                </c:pt>
                <c:pt idx="9">
                  <c:v>112.3</c:v>
                </c:pt>
                <c:pt idx="10">
                  <c:v>112</c:v>
                </c:pt>
                <c:pt idx="11">
                  <c:v>114.6</c:v>
                </c:pt>
                <c:pt idx="12">
                  <c:v>110.9</c:v>
                </c:pt>
                <c:pt idx="13">
                  <c:v>107.7</c:v>
                </c:pt>
                <c:pt idx="14">
                  <c:v>117.6</c:v>
                </c:pt>
                <c:pt idx="15">
                  <c:v>128.80000000000001</c:v>
                </c:pt>
              </c:numCache>
            </c:numRef>
          </c:val>
          <c:extLst>
            <c:ext xmlns:c16="http://schemas.microsoft.com/office/drawing/2014/chart" uri="{C3380CC4-5D6E-409C-BE32-E72D297353CC}">
              <c16:uniqueId val="{00000015-F834-458F-AB46-BE0AA344C0FE}"/>
            </c:ext>
          </c:extLst>
        </c:ser>
        <c:dLbls>
          <c:showLegendKey val="0"/>
          <c:showVal val="0"/>
          <c:showCatName val="0"/>
          <c:showSerName val="0"/>
          <c:showPercent val="0"/>
          <c:showBubbleSize val="0"/>
        </c:dLbls>
        <c:gapWidth val="50"/>
        <c:axId val="406952032"/>
        <c:axId val="4069524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F834-458F-AB46-BE0AA344C0FE}"/>
              </c:ext>
            </c:extLst>
          </c:dPt>
          <c:dPt>
            <c:idx val="13"/>
            <c:marker>
              <c:symbol val="none"/>
            </c:marker>
            <c:bubble3D val="0"/>
            <c:extLst>
              <c:ext xmlns:c16="http://schemas.microsoft.com/office/drawing/2014/chart" uri="{C3380CC4-5D6E-409C-BE32-E72D297353CC}">
                <c16:uniqueId val="{00000017-F834-458F-AB46-BE0AA344C0FE}"/>
              </c:ext>
            </c:extLst>
          </c:dPt>
          <c:dPt>
            <c:idx val="14"/>
            <c:marker>
              <c:symbol val="none"/>
            </c:marker>
            <c:bubble3D val="0"/>
            <c:extLst>
              <c:ext xmlns:c16="http://schemas.microsoft.com/office/drawing/2014/chart" uri="{C3380CC4-5D6E-409C-BE32-E72D297353CC}">
                <c16:uniqueId val="{00000018-F834-458F-AB46-BE0AA344C0FE}"/>
              </c:ext>
            </c:extLst>
          </c:dPt>
          <c:dPt>
            <c:idx val="15"/>
            <c:marker>
              <c:symbol val="none"/>
            </c:marker>
            <c:bubble3D val="0"/>
            <c:extLst>
              <c:ext xmlns:c16="http://schemas.microsoft.com/office/drawing/2014/chart" uri="{C3380CC4-5D6E-409C-BE32-E72D297353CC}">
                <c16:uniqueId val="{00000019-F834-458F-AB46-BE0AA344C0FE}"/>
              </c:ext>
            </c:extLst>
          </c:dPt>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Sheet1!$C$2:$C$17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1A-F834-458F-AB46-BE0AA344C0F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F834-458F-AB46-BE0AA344C0FE}"/>
              </c:ext>
            </c:extLst>
          </c:dPt>
          <c:dPt>
            <c:idx val="1"/>
            <c:marker>
              <c:symbol val="none"/>
            </c:marker>
            <c:bubble3D val="0"/>
            <c:extLst>
              <c:ext xmlns:c16="http://schemas.microsoft.com/office/drawing/2014/chart" uri="{C3380CC4-5D6E-409C-BE32-E72D297353CC}">
                <c16:uniqueId val="{0000001C-F834-458F-AB46-BE0AA344C0FE}"/>
              </c:ext>
            </c:extLst>
          </c:dPt>
          <c:dPt>
            <c:idx val="2"/>
            <c:marker>
              <c:symbol val="none"/>
            </c:marker>
            <c:bubble3D val="0"/>
            <c:extLst>
              <c:ext xmlns:c16="http://schemas.microsoft.com/office/drawing/2014/chart" uri="{C3380CC4-5D6E-409C-BE32-E72D297353CC}">
                <c16:uniqueId val="{0000001D-F834-458F-AB46-BE0AA344C0FE}"/>
              </c:ext>
            </c:extLst>
          </c:dPt>
          <c:dPt>
            <c:idx val="3"/>
            <c:marker>
              <c:symbol val="none"/>
            </c:marker>
            <c:bubble3D val="0"/>
            <c:extLst>
              <c:ext xmlns:c16="http://schemas.microsoft.com/office/drawing/2014/chart" uri="{C3380CC4-5D6E-409C-BE32-E72D297353CC}">
                <c16:uniqueId val="{0000001E-F834-458F-AB46-BE0AA344C0FE}"/>
              </c:ext>
            </c:extLst>
          </c:dPt>
          <c:dPt>
            <c:idx val="4"/>
            <c:marker>
              <c:symbol val="none"/>
            </c:marker>
            <c:bubble3D val="0"/>
            <c:extLst>
              <c:ext xmlns:c16="http://schemas.microsoft.com/office/drawing/2014/chart" uri="{C3380CC4-5D6E-409C-BE32-E72D297353CC}">
                <c16:uniqueId val="{0000001F-F834-458F-AB46-BE0AA344C0FE}"/>
              </c:ext>
            </c:extLst>
          </c:dPt>
          <c:dPt>
            <c:idx val="5"/>
            <c:marker>
              <c:symbol val="none"/>
            </c:marker>
            <c:bubble3D val="0"/>
            <c:extLst>
              <c:ext xmlns:c16="http://schemas.microsoft.com/office/drawing/2014/chart" uri="{C3380CC4-5D6E-409C-BE32-E72D297353CC}">
                <c16:uniqueId val="{00000020-F834-458F-AB46-BE0AA344C0FE}"/>
              </c:ext>
            </c:extLst>
          </c:dPt>
          <c:dPt>
            <c:idx val="6"/>
            <c:marker>
              <c:symbol val="none"/>
            </c:marker>
            <c:bubble3D val="0"/>
            <c:extLst>
              <c:ext xmlns:c16="http://schemas.microsoft.com/office/drawing/2014/chart" uri="{C3380CC4-5D6E-409C-BE32-E72D297353CC}">
                <c16:uniqueId val="{00000021-F834-458F-AB46-BE0AA344C0FE}"/>
              </c:ext>
            </c:extLst>
          </c:dPt>
          <c:dPt>
            <c:idx val="7"/>
            <c:marker>
              <c:symbol val="none"/>
            </c:marker>
            <c:bubble3D val="0"/>
            <c:extLst>
              <c:ext xmlns:c16="http://schemas.microsoft.com/office/drawing/2014/chart" uri="{C3380CC4-5D6E-409C-BE32-E72D297353CC}">
                <c16:uniqueId val="{00000022-F834-458F-AB46-BE0AA344C0FE}"/>
              </c:ext>
            </c:extLst>
          </c:dPt>
          <c:dPt>
            <c:idx val="8"/>
            <c:marker>
              <c:symbol val="none"/>
            </c:marker>
            <c:bubble3D val="0"/>
            <c:extLst>
              <c:ext xmlns:c16="http://schemas.microsoft.com/office/drawing/2014/chart" uri="{C3380CC4-5D6E-409C-BE32-E72D297353CC}">
                <c16:uniqueId val="{00000023-F834-458F-AB46-BE0AA344C0FE}"/>
              </c:ext>
            </c:extLst>
          </c:dPt>
          <c:dPt>
            <c:idx val="9"/>
            <c:marker>
              <c:symbol val="none"/>
            </c:marker>
            <c:bubble3D val="0"/>
            <c:extLst>
              <c:ext xmlns:c16="http://schemas.microsoft.com/office/drawing/2014/chart" uri="{C3380CC4-5D6E-409C-BE32-E72D297353CC}">
                <c16:uniqueId val="{00000024-F834-458F-AB46-BE0AA344C0FE}"/>
              </c:ext>
            </c:extLst>
          </c:dPt>
          <c:dPt>
            <c:idx val="10"/>
            <c:marker>
              <c:symbol val="none"/>
            </c:marker>
            <c:bubble3D val="0"/>
            <c:extLst>
              <c:ext xmlns:c16="http://schemas.microsoft.com/office/drawing/2014/chart" uri="{C3380CC4-5D6E-409C-BE32-E72D297353CC}">
                <c16:uniqueId val="{00000025-F834-458F-AB46-BE0AA344C0FE}"/>
              </c:ext>
            </c:extLst>
          </c:dPt>
          <c:dPt>
            <c:idx val="11"/>
            <c:marker>
              <c:symbol val="none"/>
            </c:marker>
            <c:bubble3D val="0"/>
            <c:extLst>
              <c:ext xmlns:c16="http://schemas.microsoft.com/office/drawing/2014/chart" uri="{C3380CC4-5D6E-409C-BE32-E72D297353CC}">
                <c16:uniqueId val="{00000026-F834-458F-AB46-BE0AA344C0FE}"/>
              </c:ext>
            </c:extLst>
          </c:dPt>
          <c:dLbls>
            <c:dLbl>
              <c:idx val="8"/>
              <c:layout>
                <c:manualLayout>
                  <c:x val="-2.8865773223245184E-2"/>
                  <c:y val="6.5702325450888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834-458F-AB46-BE0AA344C0F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834-458F-AB46-BE0AA344C0FE}"/>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834-458F-AB46-BE0AA344C0FE}"/>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Sheet1!$D$2:$D$17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29-F834-458F-AB46-BE0AA344C0FE}"/>
            </c:ext>
          </c:extLst>
        </c:ser>
        <c:dLbls>
          <c:showLegendKey val="0"/>
          <c:showVal val="0"/>
          <c:showCatName val="0"/>
          <c:showSerName val="0"/>
          <c:showPercent val="0"/>
          <c:showBubbleSize val="0"/>
        </c:dLbls>
        <c:marker val="1"/>
        <c:smooth val="0"/>
        <c:axId val="406952816"/>
        <c:axId val="406953208"/>
      </c:lineChart>
      <c:catAx>
        <c:axId val="4069520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52424"/>
        <c:crosses val="autoZero"/>
        <c:auto val="0"/>
        <c:lblAlgn val="ctr"/>
        <c:lblOffset val="100"/>
        <c:tickLblSkip val="1"/>
        <c:tickMarkSkip val="1"/>
        <c:noMultiLvlLbl val="0"/>
      </c:catAx>
      <c:valAx>
        <c:axId val="406952424"/>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032"/>
        <c:crosses val="autoZero"/>
        <c:crossBetween val="between"/>
        <c:majorUnit val="5"/>
        <c:minorUnit val="5"/>
      </c:valAx>
      <c:catAx>
        <c:axId val="406952816"/>
        <c:scaling>
          <c:orientation val="minMax"/>
        </c:scaling>
        <c:delete val="1"/>
        <c:axPos val="b"/>
        <c:numFmt formatCode="General" sourceLinked="1"/>
        <c:majorTickMark val="out"/>
        <c:minorTickMark val="none"/>
        <c:tickLblPos val="none"/>
        <c:crossAx val="406953208"/>
        <c:crosses val="autoZero"/>
        <c:auto val="1"/>
        <c:lblAlgn val="ctr"/>
        <c:lblOffset val="100"/>
        <c:noMultiLvlLbl val="0"/>
      </c:catAx>
      <c:valAx>
        <c:axId val="406953208"/>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816"/>
        <c:crosses val="max"/>
        <c:crossBetween val="between"/>
      </c:valAx>
      <c:spPr>
        <a:noFill/>
        <a:ln w="33503">
          <a:noFill/>
        </a:ln>
      </c:spPr>
    </c:plotArea>
    <c:legend>
      <c:legendPos val="b"/>
      <c:legendEntry>
        <c:idx val="0"/>
        <c:delete val="1"/>
      </c:legendEntry>
      <c:layout>
        <c:manualLayout>
          <c:xMode val="edge"/>
          <c:yMode val="edge"/>
          <c:x val="5.7873485868102301E-2"/>
          <c:y val="0.92899408284023666"/>
          <c:w val="0.87213997308209978"/>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22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9071-4E8C-90B4-78EDA5AF6045}"/>
              </c:ext>
            </c:extLst>
          </c:dPt>
          <c:dPt>
            <c:idx val="1"/>
            <c:invertIfNegative val="0"/>
            <c:bubble3D val="0"/>
            <c:extLst>
              <c:ext xmlns:c16="http://schemas.microsoft.com/office/drawing/2014/chart" uri="{C3380CC4-5D6E-409C-BE32-E72D297353CC}">
                <c16:uniqueId val="{00000001-9071-4E8C-90B4-78EDA5AF6045}"/>
              </c:ext>
            </c:extLst>
          </c:dPt>
          <c:dPt>
            <c:idx val="2"/>
            <c:invertIfNegative val="0"/>
            <c:bubble3D val="0"/>
            <c:extLst>
              <c:ext xmlns:c16="http://schemas.microsoft.com/office/drawing/2014/chart" uri="{C3380CC4-5D6E-409C-BE32-E72D297353CC}">
                <c16:uniqueId val="{00000002-9071-4E8C-90B4-78EDA5AF6045}"/>
              </c:ext>
            </c:extLst>
          </c:dPt>
          <c:dPt>
            <c:idx val="3"/>
            <c:invertIfNegative val="0"/>
            <c:bubble3D val="0"/>
            <c:extLst>
              <c:ext xmlns:c16="http://schemas.microsoft.com/office/drawing/2014/chart" uri="{C3380CC4-5D6E-409C-BE32-E72D297353CC}">
                <c16:uniqueId val="{00000003-9071-4E8C-90B4-78EDA5AF6045}"/>
              </c:ext>
            </c:extLst>
          </c:dPt>
          <c:dPt>
            <c:idx val="4"/>
            <c:invertIfNegative val="0"/>
            <c:bubble3D val="0"/>
            <c:extLst>
              <c:ext xmlns:c16="http://schemas.microsoft.com/office/drawing/2014/chart" uri="{C3380CC4-5D6E-409C-BE32-E72D297353CC}">
                <c16:uniqueId val="{00000004-9071-4E8C-90B4-78EDA5AF6045}"/>
              </c:ext>
            </c:extLst>
          </c:dPt>
          <c:dPt>
            <c:idx val="5"/>
            <c:invertIfNegative val="0"/>
            <c:bubble3D val="0"/>
            <c:extLst>
              <c:ext xmlns:c16="http://schemas.microsoft.com/office/drawing/2014/chart" uri="{C3380CC4-5D6E-409C-BE32-E72D297353CC}">
                <c16:uniqueId val="{00000005-9071-4E8C-90B4-78EDA5AF6045}"/>
              </c:ext>
            </c:extLst>
          </c:dPt>
          <c:dPt>
            <c:idx val="6"/>
            <c:invertIfNegative val="0"/>
            <c:bubble3D val="0"/>
            <c:extLst>
              <c:ext xmlns:c16="http://schemas.microsoft.com/office/drawing/2014/chart" uri="{C3380CC4-5D6E-409C-BE32-E72D297353CC}">
                <c16:uniqueId val="{00000006-9071-4E8C-90B4-78EDA5AF6045}"/>
              </c:ext>
            </c:extLst>
          </c:dPt>
          <c:dPt>
            <c:idx val="7"/>
            <c:invertIfNegative val="0"/>
            <c:bubble3D val="0"/>
            <c:extLst>
              <c:ext xmlns:c16="http://schemas.microsoft.com/office/drawing/2014/chart" uri="{C3380CC4-5D6E-409C-BE32-E72D297353CC}">
                <c16:uniqueId val="{00000007-9071-4E8C-90B4-78EDA5AF6045}"/>
              </c:ext>
            </c:extLst>
          </c:dPt>
          <c:dPt>
            <c:idx val="8"/>
            <c:invertIfNegative val="0"/>
            <c:bubble3D val="0"/>
            <c:extLst>
              <c:ext xmlns:c16="http://schemas.microsoft.com/office/drawing/2014/chart" uri="{C3380CC4-5D6E-409C-BE32-E72D297353CC}">
                <c16:uniqueId val="{00000008-9071-4E8C-90B4-78EDA5AF6045}"/>
              </c:ext>
            </c:extLst>
          </c:dPt>
          <c:dPt>
            <c:idx val="9"/>
            <c:invertIfNegative val="0"/>
            <c:bubble3D val="0"/>
            <c:extLst>
              <c:ext xmlns:c16="http://schemas.microsoft.com/office/drawing/2014/chart" uri="{C3380CC4-5D6E-409C-BE32-E72D297353CC}">
                <c16:uniqueId val="{00000009-9071-4E8C-90B4-78EDA5AF6045}"/>
              </c:ext>
            </c:extLst>
          </c:dPt>
          <c:dPt>
            <c:idx val="10"/>
            <c:invertIfNegative val="0"/>
            <c:bubble3D val="0"/>
            <c:extLst>
              <c:ext xmlns:c16="http://schemas.microsoft.com/office/drawing/2014/chart" uri="{C3380CC4-5D6E-409C-BE32-E72D297353CC}">
                <c16:uniqueId val="{0000000A-9071-4E8C-90B4-78EDA5AF6045}"/>
              </c:ext>
            </c:extLst>
          </c:dPt>
          <c:dPt>
            <c:idx val="11"/>
            <c:invertIfNegative val="0"/>
            <c:bubble3D val="0"/>
            <c:extLst>
              <c:ext xmlns:c16="http://schemas.microsoft.com/office/drawing/2014/chart" uri="{C3380CC4-5D6E-409C-BE32-E72D297353CC}">
                <c16:uniqueId val="{0000000B-9071-4E8C-90B4-78EDA5AF604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9071-4E8C-90B4-78EDA5AF604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9071-4E8C-90B4-78EDA5AF604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9071-4E8C-90B4-78EDA5AF604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9071-4E8C-90B4-78EDA5AF604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Sheet1!$B$2:$B$17</c:f>
              <c:numCache>
                <c:formatCode>0.0</c:formatCode>
                <c:ptCount val="16"/>
                <c:pt idx="0">
                  <c:v>144.178</c:v>
                </c:pt>
                <c:pt idx="1">
                  <c:v>139.101</c:v>
                </c:pt>
                <c:pt idx="2">
                  <c:v>132.226</c:v>
                </c:pt>
                <c:pt idx="3">
                  <c:v>125.748</c:v>
                </c:pt>
                <c:pt idx="4">
                  <c:v>120.908</c:v>
                </c:pt>
                <c:pt idx="5">
                  <c:v>120.14400000000001</c:v>
                </c:pt>
                <c:pt idx="6">
                  <c:v>118.209</c:v>
                </c:pt>
                <c:pt idx="7">
                  <c:v>115.84699999999999</c:v>
                </c:pt>
                <c:pt idx="8">
                  <c:v>112.306</c:v>
                </c:pt>
                <c:pt idx="9">
                  <c:v>112.038</c:v>
                </c:pt>
                <c:pt idx="10">
                  <c:v>114.63500000000001</c:v>
                </c:pt>
                <c:pt idx="11">
                  <c:v>117.976</c:v>
                </c:pt>
                <c:pt idx="12">
                  <c:v>112.16715081673014</c:v>
                </c:pt>
                <c:pt idx="13">
                  <c:v>115.50634858799879</c:v>
                </c:pt>
                <c:pt idx="14">
                  <c:v>128.17823349205054</c:v>
                </c:pt>
                <c:pt idx="15">
                  <c:v>133.07107169821148</c:v>
                </c:pt>
              </c:numCache>
            </c:numRef>
          </c:val>
          <c:extLst>
            <c:ext xmlns:c16="http://schemas.microsoft.com/office/drawing/2014/chart" uri="{C3380CC4-5D6E-409C-BE32-E72D297353CC}">
              <c16:uniqueId val="{00000014-9071-4E8C-90B4-78EDA5AF6045}"/>
            </c:ext>
          </c:extLst>
        </c:ser>
        <c:dLbls>
          <c:showLegendKey val="0"/>
          <c:showVal val="0"/>
          <c:showCatName val="0"/>
          <c:showSerName val="0"/>
          <c:showPercent val="0"/>
          <c:showBubbleSize val="0"/>
        </c:dLbls>
        <c:gapWidth val="50"/>
        <c:axId val="407221776"/>
        <c:axId val="407222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9071-4E8C-90B4-78EDA5AF6045}"/>
              </c:ext>
            </c:extLst>
          </c:dPt>
          <c:dPt>
            <c:idx val="13"/>
            <c:marker>
              <c:symbol val="none"/>
            </c:marker>
            <c:bubble3D val="0"/>
            <c:extLst>
              <c:ext xmlns:c16="http://schemas.microsoft.com/office/drawing/2014/chart" uri="{C3380CC4-5D6E-409C-BE32-E72D297353CC}">
                <c16:uniqueId val="{00000016-9071-4E8C-90B4-78EDA5AF6045}"/>
              </c:ext>
            </c:extLst>
          </c:dPt>
          <c:dPt>
            <c:idx val="14"/>
            <c:marker>
              <c:symbol val="none"/>
            </c:marker>
            <c:bubble3D val="0"/>
            <c:extLst>
              <c:ext xmlns:c16="http://schemas.microsoft.com/office/drawing/2014/chart" uri="{C3380CC4-5D6E-409C-BE32-E72D297353CC}">
                <c16:uniqueId val="{00000017-9071-4E8C-90B4-78EDA5AF6045}"/>
              </c:ext>
            </c:extLst>
          </c:dPt>
          <c:dPt>
            <c:idx val="15"/>
            <c:marker>
              <c:symbol val="none"/>
            </c:marker>
            <c:bubble3D val="0"/>
            <c:extLst>
              <c:ext xmlns:c16="http://schemas.microsoft.com/office/drawing/2014/chart" uri="{C3380CC4-5D6E-409C-BE32-E72D297353CC}">
                <c16:uniqueId val="{00000018-9071-4E8C-90B4-78EDA5AF6045}"/>
              </c:ext>
            </c:extLst>
          </c:dPt>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Sheet1!$C$2:$C$17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19-9071-4E8C-90B4-78EDA5AF604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9071-4E8C-90B4-78EDA5AF6045}"/>
              </c:ext>
            </c:extLst>
          </c:dPt>
          <c:dPt>
            <c:idx val="1"/>
            <c:marker>
              <c:symbol val="none"/>
            </c:marker>
            <c:bubble3D val="0"/>
            <c:extLst>
              <c:ext xmlns:c16="http://schemas.microsoft.com/office/drawing/2014/chart" uri="{C3380CC4-5D6E-409C-BE32-E72D297353CC}">
                <c16:uniqueId val="{0000001B-9071-4E8C-90B4-78EDA5AF6045}"/>
              </c:ext>
            </c:extLst>
          </c:dPt>
          <c:dPt>
            <c:idx val="2"/>
            <c:marker>
              <c:symbol val="none"/>
            </c:marker>
            <c:bubble3D val="0"/>
            <c:extLst>
              <c:ext xmlns:c16="http://schemas.microsoft.com/office/drawing/2014/chart" uri="{C3380CC4-5D6E-409C-BE32-E72D297353CC}">
                <c16:uniqueId val="{0000001C-9071-4E8C-90B4-78EDA5AF6045}"/>
              </c:ext>
            </c:extLst>
          </c:dPt>
          <c:dPt>
            <c:idx val="3"/>
            <c:marker>
              <c:symbol val="none"/>
            </c:marker>
            <c:bubble3D val="0"/>
            <c:extLst>
              <c:ext xmlns:c16="http://schemas.microsoft.com/office/drawing/2014/chart" uri="{C3380CC4-5D6E-409C-BE32-E72D297353CC}">
                <c16:uniqueId val="{0000001D-9071-4E8C-90B4-78EDA5AF6045}"/>
              </c:ext>
            </c:extLst>
          </c:dPt>
          <c:dPt>
            <c:idx val="4"/>
            <c:marker>
              <c:symbol val="none"/>
            </c:marker>
            <c:bubble3D val="0"/>
            <c:extLst>
              <c:ext xmlns:c16="http://schemas.microsoft.com/office/drawing/2014/chart" uri="{C3380CC4-5D6E-409C-BE32-E72D297353CC}">
                <c16:uniqueId val="{0000001E-9071-4E8C-90B4-78EDA5AF6045}"/>
              </c:ext>
            </c:extLst>
          </c:dPt>
          <c:dPt>
            <c:idx val="5"/>
            <c:marker>
              <c:symbol val="none"/>
            </c:marker>
            <c:bubble3D val="0"/>
            <c:extLst>
              <c:ext xmlns:c16="http://schemas.microsoft.com/office/drawing/2014/chart" uri="{C3380CC4-5D6E-409C-BE32-E72D297353CC}">
                <c16:uniqueId val="{0000001F-9071-4E8C-90B4-78EDA5AF6045}"/>
              </c:ext>
            </c:extLst>
          </c:dPt>
          <c:dPt>
            <c:idx val="6"/>
            <c:marker>
              <c:symbol val="none"/>
            </c:marker>
            <c:bubble3D val="0"/>
            <c:extLst>
              <c:ext xmlns:c16="http://schemas.microsoft.com/office/drawing/2014/chart" uri="{C3380CC4-5D6E-409C-BE32-E72D297353CC}">
                <c16:uniqueId val="{00000020-9071-4E8C-90B4-78EDA5AF6045}"/>
              </c:ext>
            </c:extLst>
          </c:dPt>
          <c:dPt>
            <c:idx val="7"/>
            <c:marker>
              <c:symbol val="none"/>
            </c:marker>
            <c:bubble3D val="0"/>
            <c:extLst>
              <c:ext xmlns:c16="http://schemas.microsoft.com/office/drawing/2014/chart" uri="{C3380CC4-5D6E-409C-BE32-E72D297353CC}">
                <c16:uniqueId val="{00000021-9071-4E8C-90B4-78EDA5AF6045}"/>
              </c:ext>
            </c:extLst>
          </c:dPt>
          <c:dPt>
            <c:idx val="8"/>
            <c:marker>
              <c:symbol val="none"/>
            </c:marker>
            <c:bubble3D val="0"/>
            <c:extLst>
              <c:ext xmlns:c16="http://schemas.microsoft.com/office/drawing/2014/chart" uri="{C3380CC4-5D6E-409C-BE32-E72D297353CC}">
                <c16:uniqueId val="{00000022-9071-4E8C-90B4-78EDA5AF6045}"/>
              </c:ext>
            </c:extLst>
          </c:dPt>
          <c:dPt>
            <c:idx val="9"/>
            <c:marker>
              <c:symbol val="none"/>
            </c:marker>
            <c:bubble3D val="0"/>
            <c:extLst>
              <c:ext xmlns:c16="http://schemas.microsoft.com/office/drawing/2014/chart" uri="{C3380CC4-5D6E-409C-BE32-E72D297353CC}">
                <c16:uniqueId val="{00000023-9071-4E8C-90B4-78EDA5AF6045}"/>
              </c:ext>
            </c:extLst>
          </c:dPt>
          <c:dPt>
            <c:idx val="10"/>
            <c:marker>
              <c:symbol val="none"/>
            </c:marker>
            <c:bubble3D val="0"/>
            <c:extLst>
              <c:ext xmlns:c16="http://schemas.microsoft.com/office/drawing/2014/chart" uri="{C3380CC4-5D6E-409C-BE32-E72D297353CC}">
                <c16:uniqueId val="{00000024-9071-4E8C-90B4-78EDA5AF6045}"/>
              </c:ext>
            </c:extLst>
          </c:dPt>
          <c:dPt>
            <c:idx val="11"/>
            <c:marker>
              <c:symbol val="none"/>
            </c:marker>
            <c:bubble3D val="0"/>
            <c:extLst>
              <c:ext xmlns:c16="http://schemas.microsoft.com/office/drawing/2014/chart" uri="{C3380CC4-5D6E-409C-BE32-E72D297353CC}">
                <c16:uniqueId val="{00000025-9071-4E8C-90B4-78EDA5AF6045}"/>
              </c:ext>
            </c:extLst>
          </c:dPt>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9071-4E8C-90B4-78EDA5AF6045}"/>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071-4E8C-90B4-78EDA5AF6045}"/>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Sheet1!$D$2:$D$17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28-9071-4E8C-90B4-78EDA5AF6045}"/>
            </c:ext>
          </c:extLst>
        </c:ser>
        <c:dLbls>
          <c:showLegendKey val="0"/>
          <c:showVal val="0"/>
          <c:showCatName val="0"/>
          <c:showSerName val="0"/>
          <c:showPercent val="0"/>
          <c:showBubbleSize val="0"/>
        </c:dLbls>
        <c:marker val="1"/>
        <c:smooth val="0"/>
        <c:axId val="407222560"/>
        <c:axId val="407222952"/>
      </c:lineChart>
      <c:catAx>
        <c:axId val="407221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2168"/>
        <c:crosses val="autoZero"/>
        <c:auto val="0"/>
        <c:lblAlgn val="ctr"/>
        <c:lblOffset val="100"/>
        <c:tickLblSkip val="1"/>
        <c:tickMarkSkip val="1"/>
        <c:noMultiLvlLbl val="0"/>
      </c:catAx>
      <c:valAx>
        <c:axId val="407222168"/>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1776"/>
        <c:crosses val="autoZero"/>
        <c:crossBetween val="between"/>
        <c:majorUnit val="5"/>
        <c:minorUnit val="5"/>
      </c:valAx>
      <c:catAx>
        <c:axId val="407222560"/>
        <c:scaling>
          <c:orientation val="minMax"/>
        </c:scaling>
        <c:delete val="1"/>
        <c:axPos val="b"/>
        <c:numFmt formatCode="General" sourceLinked="1"/>
        <c:majorTickMark val="out"/>
        <c:minorTickMark val="none"/>
        <c:tickLblPos val="none"/>
        <c:crossAx val="407222952"/>
        <c:crosses val="autoZero"/>
        <c:auto val="0"/>
        <c:lblAlgn val="ctr"/>
        <c:lblOffset val="100"/>
        <c:noMultiLvlLbl val="0"/>
      </c:catAx>
      <c:valAx>
        <c:axId val="407222952"/>
        <c:scaling>
          <c:orientation val="minMax"/>
          <c:max val="0.4"/>
          <c:min val="-0.30000000000000027"/>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2560"/>
        <c:crosses val="max"/>
        <c:crossBetween val="between"/>
      </c:valAx>
      <c:spPr>
        <a:noFill/>
        <a:ln w="33503">
          <a:noFill/>
        </a:ln>
      </c:spPr>
    </c:plotArea>
    <c:legend>
      <c:legendPos val="b"/>
      <c:legendEntry>
        <c:idx val="0"/>
        <c:delete val="1"/>
      </c:legendEntry>
      <c:layout>
        <c:manualLayout>
          <c:xMode val="edge"/>
          <c:yMode val="edge"/>
          <c:x val="5.7873485868102335E-2"/>
          <c:y val="0.92899408284023666"/>
          <c:w val="0.87213997308210023"/>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2E-2"/>
          <c:y val="6.2130177514792898E-2"/>
          <c:w val="0.87886944818304291"/>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16B-4ED6-AFCE-3EB72CDE2578}"/>
              </c:ext>
            </c:extLst>
          </c:dPt>
          <c:dPt>
            <c:idx val="1"/>
            <c:invertIfNegative val="0"/>
            <c:bubble3D val="0"/>
            <c:extLst>
              <c:ext xmlns:c16="http://schemas.microsoft.com/office/drawing/2014/chart" uri="{C3380CC4-5D6E-409C-BE32-E72D297353CC}">
                <c16:uniqueId val="{00000001-016B-4ED6-AFCE-3EB72CDE2578}"/>
              </c:ext>
            </c:extLst>
          </c:dPt>
          <c:dPt>
            <c:idx val="2"/>
            <c:invertIfNegative val="0"/>
            <c:bubble3D val="0"/>
            <c:extLst>
              <c:ext xmlns:c16="http://schemas.microsoft.com/office/drawing/2014/chart" uri="{C3380CC4-5D6E-409C-BE32-E72D297353CC}">
                <c16:uniqueId val="{00000002-016B-4ED6-AFCE-3EB72CDE2578}"/>
              </c:ext>
            </c:extLst>
          </c:dPt>
          <c:dPt>
            <c:idx val="3"/>
            <c:invertIfNegative val="0"/>
            <c:bubble3D val="0"/>
            <c:extLst>
              <c:ext xmlns:c16="http://schemas.microsoft.com/office/drawing/2014/chart" uri="{C3380CC4-5D6E-409C-BE32-E72D297353CC}">
                <c16:uniqueId val="{00000003-016B-4ED6-AFCE-3EB72CDE2578}"/>
              </c:ext>
            </c:extLst>
          </c:dPt>
          <c:dPt>
            <c:idx val="4"/>
            <c:invertIfNegative val="0"/>
            <c:bubble3D val="0"/>
            <c:extLst>
              <c:ext xmlns:c16="http://schemas.microsoft.com/office/drawing/2014/chart" uri="{C3380CC4-5D6E-409C-BE32-E72D297353CC}">
                <c16:uniqueId val="{00000004-016B-4ED6-AFCE-3EB72CDE2578}"/>
              </c:ext>
            </c:extLst>
          </c:dPt>
          <c:dPt>
            <c:idx val="5"/>
            <c:invertIfNegative val="0"/>
            <c:bubble3D val="0"/>
            <c:extLst>
              <c:ext xmlns:c16="http://schemas.microsoft.com/office/drawing/2014/chart" uri="{C3380CC4-5D6E-409C-BE32-E72D297353CC}">
                <c16:uniqueId val="{00000005-016B-4ED6-AFCE-3EB72CDE2578}"/>
              </c:ext>
            </c:extLst>
          </c:dPt>
          <c:dPt>
            <c:idx val="6"/>
            <c:invertIfNegative val="0"/>
            <c:bubble3D val="0"/>
            <c:extLst>
              <c:ext xmlns:c16="http://schemas.microsoft.com/office/drawing/2014/chart" uri="{C3380CC4-5D6E-409C-BE32-E72D297353CC}">
                <c16:uniqueId val="{00000006-016B-4ED6-AFCE-3EB72CDE2578}"/>
              </c:ext>
            </c:extLst>
          </c:dPt>
          <c:dPt>
            <c:idx val="7"/>
            <c:invertIfNegative val="0"/>
            <c:bubble3D val="0"/>
            <c:extLst>
              <c:ext xmlns:c16="http://schemas.microsoft.com/office/drawing/2014/chart" uri="{C3380CC4-5D6E-409C-BE32-E72D297353CC}">
                <c16:uniqueId val="{00000007-016B-4ED6-AFCE-3EB72CDE2578}"/>
              </c:ext>
            </c:extLst>
          </c:dPt>
          <c:dPt>
            <c:idx val="8"/>
            <c:invertIfNegative val="0"/>
            <c:bubble3D val="0"/>
            <c:extLst>
              <c:ext xmlns:c16="http://schemas.microsoft.com/office/drawing/2014/chart" uri="{C3380CC4-5D6E-409C-BE32-E72D297353CC}">
                <c16:uniqueId val="{00000008-016B-4ED6-AFCE-3EB72CDE2578}"/>
              </c:ext>
            </c:extLst>
          </c:dPt>
          <c:dPt>
            <c:idx val="9"/>
            <c:invertIfNegative val="0"/>
            <c:bubble3D val="0"/>
            <c:extLst>
              <c:ext xmlns:c16="http://schemas.microsoft.com/office/drawing/2014/chart" uri="{C3380CC4-5D6E-409C-BE32-E72D297353CC}">
                <c16:uniqueId val="{00000009-016B-4ED6-AFCE-3EB72CDE2578}"/>
              </c:ext>
            </c:extLst>
          </c:dPt>
          <c:dPt>
            <c:idx val="10"/>
            <c:invertIfNegative val="0"/>
            <c:bubble3D val="0"/>
            <c:extLst>
              <c:ext xmlns:c16="http://schemas.microsoft.com/office/drawing/2014/chart" uri="{C3380CC4-5D6E-409C-BE32-E72D297353CC}">
                <c16:uniqueId val="{0000000A-016B-4ED6-AFCE-3EB72CDE2578}"/>
              </c:ext>
            </c:extLst>
          </c:dPt>
          <c:dPt>
            <c:idx val="11"/>
            <c:invertIfNegative val="0"/>
            <c:bubble3D val="0"/>
            <c:extLst>
              <c:ext xmlns:c16="http://schemas.microsoft.com/office/drawing/2014/chart" uri="{C3380CC4-5D6E-409C-BE32-E72D297353CC}">
                <c16:uniqueId val="{0000000B-016B-4ED6-AFCE-3EB72CDE257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16B-4ED6-AFCE-3EB72CDE257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16B-4ED6-AFCE-3EB72CDE257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16B-4ED6-AFCE-3EB72CDE257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16B-4ED6-AFCE-3EB72CDE2578}"/>
              </c:ext>
            </c:extLst>
          </c:dPt>
          <c:dLbls>
            <c:dLbl>
              <c:idx val="14"/>
              <c:layout>
                <c:manualLayout>
                  <c:x val="1.3559322033897317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6B-4ED6-AFCE-3EB72CDE2578}"/>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Sheet1!$B$2:$B$17</c:f>
              <c:numCache>
                <c:formatCode>0.0</c:formatCode>
                <c:ptCount val="16"/>
                <c:pt idx="0">
                  <c:v>139.101</c:v>
                </c:pt>
                <c:pt idx="1">
                  <c:v>132.226</c:v>
                </c:pt>
                <c:pt idx="2">
                  <c:v>125.748</c:v>
                </c:pt>
                <c:pt idx="3">
                  <c:v>120.908</c:v>
                </c:pt>
                <c:pt idx="4">
                  <c:v>120.14400000000001</c:v>
                </c:pt>
                <c:pt idx="5">
                  <c:v>118.209</c:v>
                </c:pt>
                <c:pt idx="6">
                  <c:v>115.84699999999999</c:v>
                </c:pt>
                <c:pt idx="7">
                  <c:v>112.306</c:v>
                </c:pt>
                <c:pt idx="8">
                  <c:v>112.038</c:v>
                </c:pt>
                <c:pt idx="9">
                  <c:v>114.63500000000001</c:v>
                </c:pt>
                <c:pt idx="10">
                  <c:v>117.976</c:v>
                </c:pt>
                <c:pt idx="11">
                  <c:v>115.947</c:v>
                </c:pt>
                <c:pt idx="12">
                  <c:v>116.4512470886031</c:v>
                </c:pt>
                <c:pt idx="13">
                  <c:v>125.05387696448716</c:v>
                </c:pt>
                <c:pt idx="14">
                  <c:v>132.92254745630527</c:v>
                </c:pt>
                <c:pt idx="15">
                  <c:v>123.48219289888286</c:v>
                </c:pt>
              </c:numCache>
            </c:numRef>
          </c:val>
          <c:extLst>
            <c:ext xmlns:c16="http://schemas.microsoft.com/office/drawing/2014/chart" uri="{C3380CC4-5D6E-409C-BE32-E72D297353CC}">
              <c16:uniqueId val="{00000014-016B-4ED6-AFCE-3EB72CDE2578}"/>
            </c:ext>
          </c:extLst>
        </c:ser>
        <c:dLbls>
          <c:showLegendKey val="0"/>
          <c:showVal val="0"/>
          <c:showCatName val="0"/>
          <c:showSerName val="0"/>
          <c:showPercent val="0"/>
          <c:showBubbleSize val="0"/>
        </c:dLbls>
        <c:gapWidth val="50"/>
        <c:axId val="407224912"/>
        <c:axId val="4072253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016B-4ED6-AFCE-3EB72CDE2578}"/>
              </c:ext>
            </c:extLst>
          </c:dPt>
          <c:dPt>
            <c:idx val="13"/>
            <c:marker>
              <c:symbol val="none"/>
            </c:marker>
            <c:bubble3D val="0"/>
            <c:extLst>
              <c:ext xmlns:c16="http://schemas.microsoft.com/office/drawing/2014/chart" uri="{C3380CC4-5D6E-409C-BE32-E72D297353CC}">
                <c16:uniqueId val="{00000016-016B-4ED6-AFCE-3EB72CDE2578}"/>
              </c:ext>
            </c:extLst>
          </c:dPt>
          <c:dPt>
            <c:idx val="14"/>
            <c:marker>
              <c:symbol val="none"/>
            </c:marker>
            <c:bubble3D val="0"/>
            <c:extLst>
              <c:ext xmlns:c16="http://schemas.microsoft.com/office/drawing/2014/chart" uri="{C3380CC4-5D6E-409C-BE32-E72D297353CC}">
                <c16:uniqueId val="{00000017-016B-4ED6-AFCE-3EB72CDE2578}"/>
              </c:ext>
            </c:extLst>
          </c:dPt>
          <c:dPt>
            <c:idx val="15"/>
            <c:marker>
              <c:symbol val="none"/>
            </c:marker>
            <c:bubble3D val="0"/>
            <c:extLst>
              <c:ext xmlns:c16="http://schemas.microsoft.com/office/drawing/2014/chart" uri="{C3380CC4-5D6E-409C-BE32-E72D297353CC}">
                <c16:uniqueId val="{00000018-016B-4ED6-AFCE-3EB72CDE2578}"/>
              </c:ext>
            </c:extLst>
          </c:dPt>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Sheet1!$C$2:$C$17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19-016B-4ED6-AFCE-3EB72CDE257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016B-4ED6-AFCE-3EB72CDE2578}"/>
              </c:ext>
            </c:extLst>
          </c:dPt>
          <c:dPt>
            <c:idx val="1"/>
            <c:marker>
              <c:symbol val="none"/>
            </c:marker>
            <c:bubble3D val="0"/>
            <c:extLst>
              <c:ext xmlns:c16="http://schemas.microsoft.com/office/drawing/2014/chart" uri="{C3380CC4-5D6E-409C-BE32-E72D297353CC}">
                <c16:uniqueId val="{0000001B-016B-4ED6-AFCE-3EB72CDE2578}"/>
              </c:ext>
            </c:extLst>
          </c:dPt>
          <c:dPt>
            <c:idx val="2"/>
            <c:marker>
              <c:symbol val="none"/>
            </c:marker>
            <c:bubble3D val="0"/>
            <c:extLst>
              <c:ext xmlns:c16="http://schemas.microsoft.com/office/drawing/2014/chart" uri="{C3380CC4-5D6E-409C-BE32-E72D297353CC}">
                <c16:uniqueId val="{0000001C-016B-4ED6-AFCE-3EB72CDE2578}"/>
              </c:ext>
            </c:extLst>
          </c:dPt>
          <c:dPt>
            <c:idx val="3"/>
            <c:marker>
              <c:symbol val="none"/>
            </c:marker>
            <c:bubble3D val="0"/>
            <c:extLst>
              <c:ext xmlns:c16="http://schemas.microsoft.com/office/drawing/2014/chart" uri="{C3380CC4-5D6E-409C-BE32-E72D297353CC}">
                <c16:uniqueId val="{0000001D-016B-4ED6-AFCE-3EB72CDE2578}"/>
              </c:ext>
            </c:extLst>
          </c:dPt>
          <c:dPt>
            <c:idx val="4"/>
            <c:marker>
              <c:symbol val="none"/>
            </c:marker>
            <c:bubble3D val="0"/>
            <c:extLst>
              <c:ext xmlns:c16="http://schemas.microsoft.com/office/drawing/2014/chart" uri="{C3380CC4-5D6E-409C-BE32-E72D297353CC}">
                <c16:uniqueId val="{0000001E-016B-4ED6-AFCE-3EB72CDE2578}"/>
              </c:ext>
            </c:extLst>
          </c:dPt>
          <c:dPt>
            <c:idx val="5"/>
            <c:marker>
              <c:symbol val="none"/>
            </c:marker>
            <c:bubble3D val="0"/>
            <c:extLst>
              <c:ext xmlns:c16="http://schemas.microsoft.com/office/drawing/2014/chart" uri="{C3380CC4-5D6E-409C-BE32-E72D297353CC}">
                <c16:uniqueId val="{0000001F-016B-4ED6-AFCE-3EB72CDE2578}"/>
              </c:ext>
            </c:extLst>
          </c:dPt>
          <c:dPt>
            <c:idx val="6"/>
            <c:marker>
              <c:symbol val="none"/>
            </c:marker>
            <c:bubble3D val="0"/>
            <c:extLst>
              <c:ext xmlns:c16="http://schemas.microsoft.com/office/drawing/2014/chart" uri="{C3380CC4-5D6E-409C-BE32-E72D297353CC}">
                <c16:uniqueId val="{00000020-016B-4ED6-AFCE-3EB72CDE2578}"/>
              </c:ext>
            </c:extLst>
          </c:dPt>
          <c:dPt>
            <c:idx val="7"/>
            <c:marker>
              <c:symbol val="none"/>
            </c:marker>
            <c:bubble3D val="0"/>
            <c:extLst>
              <c:ext xmlns:c16="http://schemas.microsoft.com/office/drawing/2014/chart" uri="{C3380CC4-5D6E-409C-BE32-E72D297353CC}">
                <c16:uniqueId val="{00000021-016B-4ED6-AFCE-3EB72CDE2578}"/>
              </c:ext>
            </c:extLst>
          </c:dPt>
          <c:dPt>
            <c:idx val="8"/>
            <c:marker>
              <c:symbol val="none"/>
            </c:marker>
            <c:bubble3D val="0"/>
            <c:extLst>
              <c:ext xmlns:c16="http://schemas.microsoft.com/office/drawing/2014/chart" uri="{C3380CC4-5D6E-409C-BE32-E72D297353CC}">
                <c16:uniqueId val="{00000022-016B-4ED6-AFCE-3EB72CDE2578}"/>
              </c:ext>
            </c:extLst>
          </c:dPt>
          <c:dPt>
            <c:idx val="9"/>
            <c:marker>
              <c:symbol val="none"/>
            </c:marker>
            <c:bubble3D val="0"/>
            <c:extLst>
              <c:ext xmlns:c16="http://schemas.microsoft.com/office/drawing/2014/chart" uri="{C3380CC4-5D6E-409C-BE32-E72D297353CC}">
                <c16:uniqueId val="{00000023-016B-4ED6-AFCE-3EB72CDE2578}"/>
              </c:ext>
            </c:extLst>
          </c:dPt>
          <c:dPt>
            <c:idx val="10"/>
            <c:marker>
              <c:symbol val="none"/>
            </c:marker>
            <c:bubble3D val="0"/>
            <c:extLst>
              <c:ext xmlns:c16="http://schemas.microsoft.com/office/drawing/2014/chart" uri="{C3380CC4-5D6E-409C-BE32-E72D297353CC}">
                <c16:uniqueId val="{00000024-016B-4ED6-AFCE-3EB72CDE2578}"/>
              </c:ext>
            </c:extLst>
          </c:dPt>
          <c:dPt>
            <c:idx val="11"/>
            <c:marker>
              <c:symbol val="none"/>
            </c:marker>
            <c:bubble3D val="0"/>
            <c:extLst>
              <c:ext xmlns:c16="http://schemas.microsoft.com/office/drawing/2014/chart" uri="{C3380CC4-5D6E-409C-BE32-E72D297353CC}">
                <c16:uniqueId val="{00000025-016B-4ED6-AFCE-3EB72CDE2578}"/>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16B-4ED6-AFCE-3EB72CDE257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16B-4ED6-AFCE-3EB72CDE257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16B-4ED6-AFCE-3EB72CDE2578}"/>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16B-4ED6-AFCE-3EB72CDE2578}"/>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16B-4ED6-AFCE-3EB72CDE2578}"/>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16B-4ED6-AFCE-3EB72CDE2578}"/>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16B-4ED6-AFCE-3EB72CDE2578}"/>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16B-4ED6-AFCE-3EB72CDE2578}"/>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016B-4ED6-AFCE-3EB72CDE2578}"/>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016B-4ED6-AFCE-3EB72CDE2578}"/>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Sheet1!$D$2:$D$17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2A-016B-4ED6-AFCE-3EB72CDE2578}"/>
            </c:ext>
          </c:extLst>
        </c:ser>
        <c:dLbls>
          <c:showLegendKey val="0"/>
          <c:showVal val="0"/>
          <c:showCatName val="0"/>
          <c:showSerName val="0"/>
          <c:showPercent val="0"/>
          <c:showBubbleSize val="0"/>
        </c:dLbls>
        <c:marker val="1"/>
        <c:smooth val="0"/>
        <c:axId val="407225696"/>
        <c:axId val="407226088"/>
      </c:lineChart>
      <c:catAx>
        <c:axId val="4072249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5304"/>
        <c:crosses val="autoZero"/>
        <c:auto val="0"/>
        <c:lblAlgn val="ctr"/>
        <c:lblOffset val="100"/>
        <c:tickLblSkip val="1"/>
        <c:tickMarkSkip val="1"/>
        <c:noMultiLvlLbl val="0"/>
      </c:catAx>
      <c:valAx>
        <c:axId val="407225304"/>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4912"/>
        <c:crosses val="autoZero"/>
        <c:crossBetween val="between"/>
        <c:majorUnit val="10"/>
        <c:minorUnit val="5"/>
      </c:valAx>
      <c:catAx>
        <c:axId val="407225696"/>
        <c:scaling>
          <c:orientation val="minMax"/>
        </c:scaling>
        <c:delete val="1"/>
        <c:axPos val="b"/>
        <c:numFmt formatCode="General" sourceLinked="1"/>
        <c:majorTickMark val="out"/>
        <c:minorTickMark val="none"/>
        <c:tickLblPos val="none"/>
        <c:crossAx val="407226088"/>
        <c:crosses val="autoZero"/>
        <c:auto val="0"/>
        <c:lblAlgn val="ctr"/>
        <c:lblOffset val="100"/>
        <c:noMultiLvlLbl val="0"/>
      </c:catAx>
      <c:valAx>
        <c:axId val="407226088"/>
        <c:scaling>
          <c:orientation val="minMax"/>
          <c:max val="0.30000000000000021"/>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5696"/>
        <c:crosses val="max"/>
        <c:crossBetween val="between"/>
      </c:valAx>
      <c:spPr>
        <a:noFill/>
        <a:ln w="33503">
          <a:noFill/>
        </a:ln>
      </c:spPr>
    </c:plotArea>
    <c:legend>
      <c:legendPos val="b"/>
      <c:legendEntry>
        <c:idx val="0"/>
        <c:delete val="1"/>
      </c:legendEntry>
      <c:layout>
        <c:manualLayout>
          <c:xMode val="edge"/>
          <c:yMode val="edge"/>
          <c:x val="5.7873485868102391E-2"/>
          <c:y val="0.92899408284023666"/>
          <c:w val="0.87213997308210078"/>
          <c:h val="6.508875739644973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9E-2"/>
          <c:y val="6.2130177514792898E-2"/>
          <c:w val="0.8788694481830433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8F-4F68-9C0D-82A9C4CAE2EC}"/>
              </c:ext>
            </c:extLst>
          </c:dPt>
          <c:dPt>
            <c:idx val="1"/>
            <c:invertIfNegative val="0"/>
            <c:bubble3D val="0"/>
            <c:extLst>
              <c:ext xmlns:c16="http://schemas.microsoft.com/office/drawing/2014/chart" uri="{C3380CC4-5D6E-409C-BE32-E72D297353CC}">
                <c16:uniqueId val="{00000001-3D8F-4F68-9C0D-82A9C4CAE2EC}"/>
              </c:ext>
            </c:extLst>
          </c:dPt>
          <c:dPt>
            <c:idx val="2"/>
            <c:invertIfNegative val="0"/>
            <c:bubble3D val="0"/>
            <c:extLst>
              <c:ext xmlns:c16="http://schemas.microsoft.com/office/drawing/2014/chart" uri="{C3380CC4-5D6E-409C-BE32-E72D297353CC}">
                <c16:uniqueId val="{00000002-3D8F-4F68-9C0D-82A9C4CAE2EC}"/>
              </c:ext>
            </c:extLst>
          </c:dPt>
          <c:dPt>
            <c:idx val="3"/>
            <c:invertIfNegative val="0"/>
            <c:bubble3D val="0"/>
            <c:extLst>
              <c:ext xmlns:c16="http://schemas.microsoft.com/office/drawing/2014/chart" uri="{C3380CC4-5D6E-409C-BE32-E72D297353CC}">
                <c16:uniqueId val="{00000003-3D8F-4F68-9C0D-82A9C4CAE2EC}"/>
              </c:ext>
            </c:extLst>
          </c:dPt>
          <c:dPt>
            <c:idx val="4"/>
            <c:invertIfNegative val="0"/>
            <c:bubble3D val="0"/>
            <c:extLst>
              <c:ext xmlns:c16="http://schemas.microsoft.com/office/drawing/2014/chart" uri="{C3380CC4-5D6E-409C-BE32-E72D297353CC}">
                <c16:uniqueId val="{00000004-3D8F-4F68-9C0D-82A9C4CAE2EC}"/>
              </c:ext>
            </c:extLst>
          </c:dPt>
          <c:dPt>
            <c:idx val="5"/>
            <c:invertIfNegative val="0"/>
            <c:bubble3D val="0"/>
            <c:extLst>
              <c:ext xmlns:c16="http://schemas.microsoft.com/office/drawing/2014/chart" uri="{C3380CC4-5D6E-409C-BE32-E72D297353CC}">
                <c16:uniqueId val="{00000005-3D8F-4F68-9C0D-82A9C4CAE2EC}"/>
              </c:ext>
            </c:extLst>
          </c:dPt>
          <c:dPt>
            <c:idx val="6"/>
            <c:invertIfNegative val="0"/>
            <c:bubble3D val="0"/>
            <c:extLst>
              <c:ext xmlns:c16="http://schemas.microsoft.com/office/drawing/2014/chart" uri="{C3380CC4-5D6E-409C-BE32-E72D297353CC}">
                <c16:uniqueId val="{00000006-3D8F-4F68-9C0D-82A9C4CAE2EC}"/>
              </c:ext>
            </c:extLst>
          </c:dPt>
          <c:dPt>
            <c:idx val="7"/>
            <c:invertIfNegative val="0"/>
            <c:bubble3D val="0"/>
            <c:extLst>
              <c:ext xmlns:c16="http://schemas.microsoft.com/office/drawing/2014/chart" uri="{C3380CC4-5D6E-409C-BE32-E72D297353CC}">
                <c16:uniqueId val="{00000007-3D8F-4F68-9C0D-82A9C4CAE2EC}"/>
              </c:ext>
            </c:extLst>
          </c:dPt>
          <c:dPt>
            <c:idx val="8"/>
            <c:invertIfNegative val="0"/>
            <c:bubble3D val="0"/>
            <c:extLst>
              <c:ext xmlns:c16="http://schemas.microsoft.com/office/drawing/2014/chart" uri="{C3380CC4-5D6E-409C-BE32-E72D297353CC}">
                <c16:uniqueId val="{00000008-3D8F-4F68-9C0D-82A9C4CAE2EC}"/>
              </c:ext>
            </c:extLst>
          </c:dPt>
          <c:dPt>
            <c:idx val="9"/>
            <c:invertIfNegative val="0"/>
            <c:bubble3D val="0"/>
            <c:extLst>
              <c:ext xmlns:c16="http://schemas.microsoft.com/office/drawing/2014/chart" uri="{C3380CC4-5D6E-409C-BE32-E72D297353CC}">
                <c16:uniqueId val="{00000009-3D8F-4F68-9C0D-82A9C4CAE2EC}"/>
              </c:ext>
            </c:extLst>
          </c:dPt>
          <c:dPt>
            <c:idx val="10"/>
            <c:invertIfNegative val="0"/>
            <c:bubble3D val="0"/>
            <c:extLst>
              <c:ext xmlns:c16="http://schemas.microsoft.com/office/drawing/2014/chart" uri="{C3380CC4-5D6E-409C-BE32-E72D297353CC}">
                <c16:uniqueId val="{0000000A-3D8F-4F68-9C0D-82A9C4CAE2EC}"/>
              </c:ext>
            </c:extLst>
          </c:dPt>
          <c:dPt>
            <c:idx val="11"/>
            <c:invertIfNegative val="0"/>
            <c:bubble3D val="0"/>
            <c:extLst>
              <c:ext xmlns:c16="http://schemas.microsoft.com/office/drawing/2014/chart" uri="{C3380CC4-5D6E-409C-BE32-E72D297353CC}">
                <c16:uniqueId val="{0000000B-3D8F-4F68-9C0D-82A9C4CAE2E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D8F-4F68-9C0D-82A9C4CAE2E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D8F-4F68-9C0D-82A9C4CAE2E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D8F-4F68-9C0D-82A9C4CAE2E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D8F-4F68-9C0D-82A9C4CAE2EC}"/>
              </c:ext>
            </c:extLst>
          </c:dPt>
          <c:dLbls>
            <c:dLbl>
              <c:idx val="13"/>
              <c:layout>
                <c:manualLayout>
                  <c:x val="-9.9433879579926243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8F-4F68-9C0D-82A9C4CAE2EC}"/>
                </c:ext>
              </c:extLst>
            </c:dLbl>
            <c:dLbl>
              <c:idx val="14"/>
              <c:layout>
                <c:manualLayout>
                  <c:x val="1.3559322033897326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D8F-4F68-9C0D-82A9C4CAE2EC}"/>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Sheet1!$B$2:$B$17</c:f>
              <c:numCache>
                <c:formatCode>0.0</c:formatCode>
                <c:ptCount val="16"/>
                <c:pt idx="0">
                  <c:v>132.226</c:v>
                </c:pt>
                <c:pt idx="1">
                  <c:v>125.748</c:v>
                </c:pt>
                <c:pt idx="2">
                  <c:v>120.908</c:v>
                </c:pt>
                <c:pt idx="3">
                  <c:v>120.14400000000001</c:v>
                </c:pt>
                <c:pt idx="4">
                  <c:v>118.209</c:v>
                </c:pt>
                <c:pt idx="5">
                  <c:v>115.84699999999999</c:v>
                </c:pt>
                <c:pt idx="6">
                  <c:v>112.306</c:v>
                </c:pt>
                <c:pt idx="7">
                  <c:v>112.038</c:v>
                </c:pt>
                <c:pt idx="8">
                  <c:v>114.63500000000001</c:v>
                </c:pt>
                <c:pt idx="9">
                  <c:v>117.976</c:v>
                </c:pt>
                <c:pt idx="10">
                  <c:v>115.947</c:v>
                </c:pt>
                <c:pt idx="11">
                  <c:v>114.919</c:v>
                </c:pt>
                <c:pt idx="12">
                  <c:v>122.75454490810988</c:v>
                </c:pt>
                <c:pt idx="13">
                  <c:v>130.18606152656915</c:v>
                </c:pt>
                <c:pt idx="14">
                  <c:v>123.27267222580267</c:v>
                </c:pt>
                <c:pt idx="15">
                  <c:v>115.18849254134126</c:v>
                </c:pt>
              </c:numCache>
            </c:numRef>
          </c:val>
          <c:extLst>
            <c:ext xmlns:c16="http://schemas.microsoft.com/office/drawing/2014/chart" uri="{C3380CC4-5D6E-409C-BE32-E72D297353CC}">
              <c16:uniqueId val="{00000014-3D8F-4F68-9C0D-82A9C4CAE2EC}"/>
            </c:ext>
          </c:extLst>
        </c:ser>
        <c:dLbls>
          <c:showLegendKey val="0"/>
          <c:showVal val="0"/>
          <c:showCatName val="0"/>
          <c:showSerName val="0"/>
          <c:showPercent val="0"/>
          <c:showBubbleSize val="0"/>
        </c:dLbls>
        <c:gapWidth val="50"/>
        <c:axId val="407227656"/>
        <c:axId val="4081541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D8F-4F68-9C0D-82A9C4CAE2EC}"/>
              </c:ext>
            </c:extLst>
          </c:dPt>
          <c:dPt>
            <c:idx val="13"/>
            <c:marker>
              <c:symbol val="none"/>
            </c:marker>
            <c:bubble3D val="0"/>
            <c:extLst>
              <c:ext xmlns:c16="http://schemas.microsoft.com/office/drawing/2014/chart" uri="{C3380CC4-5D6E-409C-BE32-E72D297353CC}">
                <c16:uniqueId val="{00000016-3D8F-4F68-9C0D-82A9C4CAE2EC}"/>
              </c:ext>
            </c:extLst>
          </c:dPt>
          <c:dPt>
            <c:idx val="14"/>
            <c:marker>
              <c:symbol val="none"/>
            </c:marker>
            <c:bubble3D val="0"/>
            <c:extLst>
              <c:ext xmlns:c16="http://schemas.microsoft.com/office/drawing/2014/chart" uri="{C3380CC4-5D6E-409C-BE32-E72D297353CC}">
                <c16:uniqueId val="{00000017-3D8F-4F68-9C0D-82A9C4CAE2EC}"/>
              </c:ext>
            </c:extLst>
          </c:dPt>
          <c:dPt>
            <c:idx val="15"/>
            <c:marker>
              <c:symbol val="none"/>
            </c:marker>
            <c:bubble3D val="0"/>
            <c:extLst>
              <c:ext xmlns:c16="http://schemas.microsoft.com/office/drawing/2014/chart" uri="{C3380CC4-5D6E-409C-BE32-E72D297353CC}">
                <c16:uniqueId val="{00000018-3D8F-4F68-9C0D-82A9C4CAE2EC}"/>
              </c:ext>
            </c:extLst>
          </c:dPt>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Sheet1!$C$2:$C$17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19-3D8F-4F68-9C0D-82A9C4CAE2E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D8F-4F68-9C0D-82A9C4CAE2EC}"/>
              </c:ext>
            </c:extLst>
          </c:dPt>
          <c:dPt>
            <c:idx val="1"/>
            <c:marker>
              <c:symbol val="none"/>
            </c:marker>
            <c:bubble3D val="0"/>
            <c:extLst>
              <c:ext xmlns:c16="http://schemas.microsoft.com/office/drawing/2014/chart" uri="{C3380CC4-5D6E-409C-BE32-E72D297353CC}">
                <c16:uniqueId val="{0000001B-3D8F-4F68-9C0D-82A9C4CAE2EC}"/>
              </c:ext>
            </c:extLst>
          </c:dPt>
          <c:dPt>
            <c:idx val="2"/>
            <c:marker>
              <c:symbol val="none"/>
            </c:marker>
            <c:bubble3D val="0"/>
            <c:extLst>
              <c:ext xmlns:c16="http://schemas.microsoft.com/office/drawing/2014/chart" uri="{C3380CC4-5D6E-409C-BE32-E72D297353CC}">
                <c16:uniqueId val="{0000001C-3D8F-4F68-9C0D-82A9C4CAE2EC}"/>
              </c:ext>
            </c:extLst>
          </c:dPt>
          <c:dPt>
            <c:idx val="3"/>
            <c:marker>
              <c:symbol val="none"/>
            </c:marker>
            <c:bubble3D val="0"/>
            <c:extLst>
              <c:ext xmlns:c16="http://schemas.microsoft.com/office/drawing/2014/chart" uri="{C3380CC4-5D6E-409C-BE32-E72D297353CC}">
                <c16:uniqueId val="{0000001D-3D8F-4F68-9C0D-82A9C4CAE2EC}"/>
              </c:ext>
            </c:extLst>
          </c:dPt>
          <c:dPt>
            <c:idx val="4"/>
            <c:marker>
              <c:symbol val="none"/>
            </c:marker>
            <c:bubble3D val="0"/>
            <c:extLst>
              <c:ext xmlns:c16="http://schemas.microsoft.com/office/drawing/2014/chart" uri="{C3380CC4-5D6E-409C-BE32-E72D297353CC}">
                <c16:uniqueId val="{0000001E-3D8F-4F68-9C0D-82A9C4CAE2EC}"/>
              </c:ext>
            </c:extLst>
          </c:dPt>
          <c:dPt>
            <c:idx val="5"/>
            <c:marker>
              <c:symbol val="none"/>
            </c:marker>
            <c:bubble3D val="0"/>
            <c:extLst>
              <c:ext xmlns:c16="http://schemas.microsoft.com/office/drawing/2014/chart" uri="{C3380CC4-5D6E-409C-BE32-E72D297353CC}">
                <c16:uniqueId val="{0000001F-3D8F-4F68-9C0D-82A9C4CAE2EC}"/>
              </c:ext>
            </c:extLst>
          </c:dPt>
          <c:dPt>
            <c:idx val="6"/>
            <c:marker>
              <c:symbol val="none"/>
            </c:marker>
            <c:bubble3D val="0"/>
            <c:extLst>
              <c:ext xmlns:c16="http://schemas.microsoft.com/office/drawing/2014/chart" uri="{C3380CC4-5D6E-409C-BE32-E72D297353CC}">
                <c16:uniqueId val="{00000020-3D8F-4F68-9C0D-82A9C4CAE2EC}"/>
              </c:ext>
            </c:extLst>
          </c:dPt>
          <c:dPt>
            <c:idx val="7"/>
            <c:marker>
              <c:symbol val="none"/>
            </c:marker>
            <c:bubble3D val="0"/>
            <c:extLst>
              <c:ext xmlns:c16="http://schemas.microsoft.com/office/drawing/2014/chart" uri="{C3380CC4-5D6E-409C-BE32-E72D297353CC}">
                <c16:uniqueId val="{00000021-3D8F-4F68-9C0D-82A9C4CAE2EC}"/>
              </c:ext>
            </c:extLst>
          </c:dPt>
          <c:dPt>
            <c:idx val="8"/>
            <c:marker>
              <c:symbol val="none"/>
            </c:marker>
            <c:bubble3D val="0"/>
            <c:extLst>
              <c:ext xmlns:c16="http://schemas.microsoft.com/office/drawing/2014/chart" uri="{C3380CC4-5D6E-409C-BE32-E72D297353CC}">
                <c16:uniqueId val="{00000022-3D8F-4F68-9C0D-82A9C4CAE2EC}"/>
              </c:ext>
            </c:extLst>
          </c:dPt>
          <c:dPt>
            <c:idx val="9"/>
            <c:marker>
              <c:symbol val="none"/>
            </c:marker>
            <c:bubble3D val="0"/>
            <c:extLst>
              <c:ext xmlns:c16="http://schemas.microsoft.com/office/drawing/2014/chart" uri="{C3380CC4-5D6E-409C-BE32-E72D297353CC}">
                <c16:uniqueId val="{00000023-3D8F-4F68-9C0D-82A9C4CAE2EC}"/>
              </c:ext>
            </c:extLst>
          </c:dPt>
          <c:dPt>
            <c:idx val="10"/>
            <c:marker>
              <c:symbol val="none"/>
            </c:marker>
            <c:bubble3D val="0"/>
            <c:extLst>
              <c:ext xmlns:c16="http://schemas.microsoft.com/office/drawing/2014/chart" uri="{C3380CC4-5D6E-409C-BE32-E72D297353CC}">
                <c16:uniqueId val="{00000024-3D8F-4F68-9C0D-82A9C4CAE2EC}"/>
              </c:ext>
            </c:extLst>
          </c:dPt>
          <c:dPt>
            <c:idx val="11"/>
            <c:marker>
              <c:symbol val="none"/>
            </c:marker>
            <c:bubble3D val="0"/>
            <c:extLst>
              <c:ext xmlns:c16="http://schemas.microsoft.com/office/drawing/2014/chart" uri="{C3380CC4-5D6E-409C-BE32-E72D297353CC}">
                <c16:uniqueId val="{00000025-3D8F-4F68-9C0D-82A9C4CAE2EC}"/>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D8F-4F68-9C0D-82A9C4CAE2EC}"/>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D8F-4F68-9C0D-82A9C4CAE2EC}"/>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D8F-4F68-9C0D-82A9C4CAE2EC}"/>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D8F-4F68-9C0D-82A9C4CAE2EC}"/>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D8F-4F68-9C0D-82A9C4CAE2EC}"/>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D8F-4F68-9C0D-82A9C4CAE2E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D8F-4F68-9C0D-82A9C4CAE2EC}"/>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D8F-4F68-9C0D-82A9C4CAE2E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D8F-4F68-9C0D-82A9C4CAE2E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D8F-4F68-9C0D-82A9C4CAE2E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D8F-4F68-9C0D-82A9C4CAE2EC}"/>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Sheet1!$D$2:$D$17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2A-3D8F-4F68-9C0D-82A9C4CAE2EC}"/>
            </c:ext>
          </c:extLst>
        </c:ser>
        <c:dLbls>
          <c:showLegendKey val="0"/>
          <c:showVal val="0"/>
          <c:showCatName val="0"/>
          <c:showSerName val="0"/>
          <c:showPercent val="0"/>
          <c:showBubbleSize val="0"/>
        </c:dLbls>
        <c:marker val="1"/>
        <c:smooth val="0"/>
        <c:axId val="408154520"/>
        <c:axId val="408154912"/>
      </c:lineChart>
      <c:catAx>
        <c:axId val="4072276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4128"/>
        <c:crosses val="autoZero"/>
        <c:auto val="0"/>
        <c:lblAlgn val="ctr"/>
        <c:lblOffset val="100"/>
        <c:tickLblSkip val="1"/>
        <c:tickMarkSkip val="1"/>
        <c:noMultiLvlLbl val="0"/>
      </c:catAx>
      <c:valAx>
        <c:axId val="408154128"/>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7656"/>
        <c:crosses val="autoZero"/>
        <c:crossBetween val="between"/>
        <c:majorUnit val="10"/>
        <c:minorUnit val="5"/>
      </c:valAx>
      <c:catAx>
        <c:axId val="408154520"/>
        <c:scaling>
          <c:orientation val="minMax"/>
        </c:scaling>
        <c:delete val="1"/>
        <c:axPos val="b"/>
        <c:numFmt formatCode="General" sourceLinked="1"/>
        <c:majorTickMark val="out"/>
        <c:minorTickMark val="none"/>
        <c:tickLblPos val="none"/>
        <c:crossAx val="408154912"/>
        <c:crosses val="autoZero"/>
        <c:auto val="0"/>
        <c:lblAlgn val="ctr"/>
        <c:lblOffset val="100"/>
        <c:noMultiLvlLbl val="0"/>
      </c:catAx>
      <c:valAx>
        <c:axId val="408154912"/>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4520"/>
        <c:crosses val="max"/>
        <c:crossBetween val="between"/>
      </c:valAx>
      <c:spPr>
        <a:noFill/>
        <a:ln w="33503">
          <a:noFill/>
        </a:ln>
      </c:spPr>
    </c:plotArea>
    <c:legend>
      <c:legendPos val="b"/>
      <c:legendEntry>
        <c:idx val="0"/>
        <c:delete val="1"/>
      </c:legendEntry>
      <c:layout>
        <c:manualLayout>
          <c:xMode val="edge"/>
          <c:yMode val="edge"/>
          <c:x val="5.7873485868102433E-2"/>
          <c:y val="0.92899408284023666"/>
          <c:w val="0.87213997308210123"/>
          <c:h val="6.508875739644977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18BB-48FD-A250-D3981CEFFB5A}"/>
              </c:ext>
            </c:extLst>
          </c:dPt>
          <c:dPt>
            <c:idx val="1"/>
            <c:invertIfNegative val="0"/>
            <c:bubble3D val="0"/>
            <c:extLst>
              <c:ext xmlns:c16="http://schemas.microsoft.com/office/drawing/2014/chart" uri="{C3380CC4-5D6E-409C-BE32-E72D297353CC}">
                <c16:uniqueId val="{00000001-18BB-48FD-A250-D3981CEFFB5A}"/>
              </c:ext>
            </c:extLst>
          </c:dPt>
          <c:dPt>
            <c:idx val="2"/>
            <c:invertIfNegative val="0"/>
            <c:bubble3D val="0"/>
            <c:extLst>
              <c:ext xmlns:c16="http://schemas.microsoft.com/office/drawing/2014/chart" uri="{C3380CC4-5D6E-409C-BE32-E72D297353CC}">
                <c16:uniqueId val="{00000002-18BB-48FD-A250-D3981CEFFB5A}"/>
              </c:ext>
            </c:extLst>
          </c:dPt>
          <c:dPt>
            <c:idx val="3"/>
            <c:invertIfNegative val="0"/>
            <c:bubble3D val="0"/>
            <c:extLst>
              <c:ext xmlns:c16="http://schemas.microsoft.com/office/drawing/2014/chart" uri="{C3380CC4-5D6E-409C-BE32-E72D297353CC}">
                <c16:uniqueId val="{00000003-18BB-48FD-A250-D3981CEFFB5A}"/>
              </c:ext>
            </c:extLst>
          </c:dPt>
          <c:dPt>
            <c:idx val="4"/>
            <c:invertIfNegative val="0"/>
            <c:bubble3D val="0"/>
            <c:extLst>
              <c:ext xmlns:c16="http://schemas.microsoft.com/office/drawing/2014/chart" uri="{C3380CC4-5D6E-409C-BE32-E72D297353CC}">
                <c16:uniqueId val="{00000004-18BB-48FD-A250-D3981CEFFB5A}"/>
              </c:ext>
            </c:extLst>
          </c:dPt>
          <c:dPt>
            <c:idx val="5"/>
            <c:invertIfNegative val="0"/>
            <c:bubble3D val="0"/>
            <c:extLst>
              <c:ext xmlns:c16="http://schemas.microsoft.com/office/drawing/2014/chart" uri="{C3380CC4-5D6E-409C-BE32-E72D297353CC}">
                <c16:uniqueId val="{00000005-18BB-48FD-A250-D3981CEFFB5A}"/>
              </c:ext>
            </c:extLst>
          </c:dPt>
          <c:dPt>
            <c:idx val="6"/>
            <c:invertIfNegative val="0"/>
            <c:bubble3D val="0"/>
            <c:extLst>
              <c:ext xmlns:c16="http://schemas.microsoft.com/office/drawing/2014/chart" uri="{C3380CC4-5D6E-409C-BE32-E72D297353CC}">
                <c16:uniqueId val="{00000006-18BB-48FD-A250-D3981CEFFB5A}"/>
              </c:ext>
            </c:extLst>
          </c:dPt>
          <c:dPt>
            <c:idx val="7"/>
            <c:invertIfNegative val="0"/>
            <c:bubble3D val="0"/>
            <c:extLst>
              <c:ext xmlns:c16="http://schemas.microsoft.com/office/drawing/2014/chart" uri="{C3380CC4-5D6E-409C-BE32-E72D297353CC}">
                <c16:uniqueId val="{00000007-18BB-48FD-A250-D3981CEFFB5A}"/>
              </c:ext>
            </c:extLst>
          </c:dPt>
          <c:dPt>
            <c:idx val="8"/>
            <c:invertIfNegative val="0"/>
            <c:bubble3D val="0"/>
            <c:extLst>
              <c:ext xmlns:c16="http://schemas.microsoft.com/office/drawing/2014/chart" uri="{C3380CC4-5D6E-409C-BE32-E72D297353CC}">
                <c16:uniqueId val="{00000008-18BB-48FD-A250-D3981CEFFB5A}"/>
              </c:ext>
            </c:extLst>
          </c:dPt>
          <c:dPt>
            <c:idx val="9"/>
            <c:invertIfNegative val="0"/>
            <c:bubble3D val="0"/>
            <c:extLst>
              <c:ext xmlns:c16="http://schemas.microsoft.com/office/drawing/2014/chart" uri="{C3380CC4-5D6E-409C-BE32-E72D297353CC}">
                <c16:uniqueId val="{00000009-18BB-48FD-A250-D3981CEFFB5A}"/>
              </c:ext>
            </c:extLst>
          </c:dPt>
          <c:dPt>
            <c:idx val="10"/>
            <c:invertIfNegative val="0"/>
            <c:bubble3D val="0"/>
            <c:extLst>
              <c:ext xmlns:c16="http://schemas.microsoft.com/office/drawing/2014/chart" uri="{C3380CC4-5D6E-409C-BE32-E72D297353CC}">
                <c16:uniqueId val="{0000000A-18BB-48FD-A250-D3981CEFFB5A}"/>
              </c:ext>
            </c:extLst>
          </c:dPt>
          <c:dPt>
            <c:idx val="11"/>
            <c:invertIfNegative val="0"/>
            <c:bubble3D val="0"/>
            <c:extLst>
              <c:ext xmlns:c16="http://schemas.microsoft.com/office/drawing/2014/chart" uri="{C3380CC4-5D6E-409C-BE32-E72D297353CC}">
                <c16:uniqueId val="{0000000B-18BB-48FD-A250-D3981CEFFB5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18BB-48FD-A250-D3981CEFFB5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18BB-48FD-A250-D3981CEFFB5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18BB-48FD-A250-D3981CEFFB5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18BB-48FD-A250-D3981CEFFB5A}"/>
              </c:ext>
            </c:extLst>
          </c:dPt>
          <c:dLbls>
            <c:dLbl>
              <c:idx val="13"/>
              <c:layout>
                <c:manualLayout>
                  <c:x val="-9.943387957992704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8BB-48FD-A250-D3981CEFFB5A}"/>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8BB-48FD-A250-D3981CEFFB5A}"/>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Sheet1!$B$2:$B$17</c:f>
              <c:numCache>
                <c:formatCode>0.0</c:formatCode>
                <c:ptCount val="16"/>
                <c:pt idx="0">
                  <c:v>125.748</c:v>
                </c:pt>
                <c:pt idx="1">
                  <c:v>120.908</c:v>
                </c:pt>
                <c:pt idx="2">
                  <c:v>120.14400000000001</c:v>
                </c:pt>
                <c:pt idx="3">
                  <c:v>118.30800000000001</c:v>
                </c:pt>
                <c:pt idx="4">
                  <c:v>115.732</c:v>
                </c:pt>
                <c:pt idx="5">
                  <c:v>111.754</c:v>
                </c:pt>
                <c:pt idx="6">
                  <c:v>112.041</c:v>
                </c:pt>
                <c:pt idx="7">
                  <c:v>113.39100000000001</c:v>
                </c:pt>
                <c:pt idx="8">
                  <c:v>114.458</c:v>
                </c:pt>
                <c:pt idx="9">
                  <c:v>112.873</c:v>
                </c:pt>
                <c:pt idx="10">
                  <c:v>111.565</c:v>
                </c:pt>
                <c:pt idx="11">
                  <c:v>110.845</c:v>
                </c:pt>
                <c:pt idx="12">
                  <c:v>115.90819718156298</c:v>
                </c:pt>
                <c:pt idx="13">
                  <c:v>118.26759926685702</c:v>
                </c:pt>
                <c:pt idx="14">
                  <c:v>110.78277833933235</c:v>
                </c:pt>
                <c:pt idx="15">
                  <c:v>106.45774841989343</c:v>
                </c:pt>
              </c:numCache>
            </c:numRef>
          </c:val>
          <c:extLst>
            <c:ext xmlns:c16="http://schemas.microsoft.com/office/drawing/2014/chart" uri="{C3380CC4-5D6E-409C-BE32-E72D297353CC}">
              <c16:uniqueId val="{00000014-18BB-48FD-A250-D3981CEFFB5A}"/>
            </c:ext>
          </c:extLst>
        </c:ser>
        <c:dLbls>
          <c:showLegendKey val="0"/>
          <c:showVal val="0"/>
          <c:showCatName val="0"/>
          <c:showSerName val="0"/>
          <c:showPercent val="0"/>
          <c:showBubbleSize val="0"/>
        </c:dLbls>
        <c:gapWidth val="50"/>
        <c:axId val="408156872"/>
        <c:axId val="4081572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18BB-48FD-A250-D3981CEFFB5A}"/>
              </c:ext>
            </c:extLst>
          </c:dPt>
          <c:dPt>
            <c:idx val="13"/>
            <c:marker>
              <c:symbol val="none"/>
            </c:marker>
            <c:bubble3D val="0"/>
            <c:extLst>
              <c:ext xmlns:c16="http://schemas.microsoft.com/office/drawing/2014/chart" uri="{C3380CC4-5D6E-409C-BE32-E72D297353CC}">
                <c16:uniqueId val="{00000016-18BB-48FD-A250-D3981CEFFB5A}"/>
              </c:ext>
            </c:extLst>
          </c:dPt>
          <c:dPt>
            <c:idx val="14"/>
            <c:marker>
              <c:symbol val="none"/>
            </c:marker>
            <c:bubble3D val="0"/>
            <c:extLst>
              <c:ext xmlns:c16="http://schemas.microsoft.com/office/drawing/2014/chart" uri="{C3380CC4-5D6E-409C-BE32-E72D297353CC}">
                <c16:uniqueId val="{00000017-18BB-48FD-A250-D3981CEFFB5A}"/>
              </c:ext>
            </c:extLst>
          </c:dPt>
          <c:dPt>
            <c:idx val="15"/>
            <c:marker>
              <c:symbol val="none"/>
            </c:marker>
            <c:bubble3D val="0"/>
            <c:extLst>
              <c:ext xmlns:c16="http://schemas.microsoft.com/office/drawing/2014/chart" uri="{C3380CC4-5D6E-409C-BE32-E72D297353CC}">
                <c16:uniqueId val="{00000018-18BB-48FD-A250-D3981CEFFB5A}"/>
              </c:ext>
            </c:extLst>
          </c:dPt>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Sheet1!$C$2:$C$17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19-18BB-48FD-A250-D3981CEFFB5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18BB-48FD-A250-D3981CEFFB5A}"/>
              </c:ext>
            </c:extLst>
          </c:dPt>
          <c:dPt>
            <c:idx val="1"/>
            <c:marker>
              <c:symbol val="none"/>
            </c:marker>
            <c:bubble3D val="0"/>
            <c:extLst>
              <c:ext xmlns:c16="http://schemas.microsoft.com/office/drawing/2014/chart" uri="{C3380CC4-5D6E-409C-BE32-E72D297353CC}">
                <c16:uniqueId val="{0000001B-18BB-48FD-A250-D3981CEFFB5A}"/>
              </c:ext>
            </c:extLst>
          </c:dPt>
          <c:dPt>
            <c:idx val="2"/>
            <c:marker>
              <c:symbol val="none"/>
            </c:marker>
            <c:bubble3D val="0"/>
            <c:extLst>
              <c:ext xmlns:c16="http://schemas.microsoft.com/office/drawing/2014/chart" uri="{C3380CC4-5D6E-409C-BE32-E72D297353CC}">
                <c16:uniqueId val="{0000001C-18BB-48FD-A250-D3981CEFFB5A}"/>
              </c:ext>
            </c:extLst>
          </c:dPt>
          <c:dPt>
            <c:idx val="3"/>
            <c:marker>
              <c:symbol val="none"/>
            </c:marker>
            <c:bubble3D val="0"/>
            <c:extLst>
              <c:ext xmlns:c16="http://schemas.microsoft.com/office/drawing/2014/chart" uri="{C3380CC4-5D6E-409C-BE32-E72D297353CC}">
                <c16:uniqueId val="{0000001D-18BB-48FD-A250-D3981CEFFB5A}"/>
              </c:ext>
            </c:extLst>
          </c:dPt>
          <c:dPt>
            <c:idx val="4"/>
            <c:marker>
              <c:symbol val="none"/>
            </c:marker>
            <c:bubble3D val="0"/>
            <c:extLst>
              <c:ext xmlns:c16="http://schemas.microsoft.com/office/drawing/2014/chart" uri="{C3380CC4-5D6E-409C-BE32-E72D297353CC}">
                <c16:uniqueId val="{0000001E-18BB-48FD-A250-D3981CEFFB5A}"/>
              </c:ext>
            </c:extLst>
          </c:dPt>
          <c:dPt>
            <c:idx val="5"/>
            <c:marker>
              <c:symbol val="none"/>
            </c:marker>
            <c:bubble3D val="0"/>
            <c:extLst>
              <c:ext xmlns:c16="http://schemas.microsoft.com/office/drawing/2014/chart" uri="{C3380CC4-5D6E-409C-BE32-E72D297353CC}">
                <c16:uniqueId val="{0000001F-18BB-48FD-A250-D3981CEFFB5A}"/>
              </c:ext>
            </c:extLst>
          </c:dPt>
          <c:dPt>
            <c:idx val="6"/>
            <c:marker>
              <c:symbol val="none"/>
            </c:marker>
            <c:bubble3D val="0"/>
            <c:extLst>
              <c:ext xmlns:c16="http://schemas.microsoft.com/office/drawing/2014/chart" uri="{C3380CC4-5D6E-409C-BE32-E72D297353CC}">
                <c16:uniqueId val="{00000020-18BB-48FD-A250-D3981CEFFB5A}"/>
              </c:ext>
            </c:extLst>
          </c:dPt>
          <c:dPt>
            <c:idx val="7"/>
            <c:marker>
              <c:symbol val="none"/>
            </c:marker>
            <c:bubble3D val="0"/>
            <c:extLst>
              <c:ext xmlns:c16="http://schemas.microsoft.com/office/drawing/2014/chart" uri="{C3380CC4-5D6E-409C-BE32-E72D297353CC}">
                <c16:uniqueId val="{00000021-18BB-48FD-A250-D3981CEFFB5A}"/>
              </c:ext>
            </c:extLst>
          </c:dPt>
          <c:dPt>
            <c:idx val="8"/>
            <c:marker>
              <c:symbol val="none"/>
            </c:marker>
            <c:bubble3D val="0"/>
            <c:extLst>
              <c:ext xmlns:c16="http://schemas.microsoft.com/office/drawing/2014/chart" uri="{C3380CC4-5D6E-409C-BE32-E72D297353CC}">
                <c16:uniqueId val="{00000022-18BB-48FD-A250-D3981CEFFB5A}"/>
              </c:ext>
            </c:extLst>
          </c:dPt>
          <c:dPt>
            <c:idx val="9"/>
            <c:marker>
              <c:symbol val="none"/>
            </c:marker>
            <c:bubble3D val="0"/>
            <c:extLst>
              <c:ext xmlns:c16="http://schemas.microsoft.com/office/drawing/2014/chart" uri="{C3380CC4-5D6E-409C-BE32-E72D297353CC}">
                <c16:uniqueId val="{00000023-18BB-48FD-A250-D3981CEFFB5A}"/>
              </c:ext>
            </c:extLst>
          </c:dPt>
          <c:dPt>
            <c:idx val="10"/>
            <c:marker>
              <c:symbol val="none"/>
            </c:marker>
            <c:bubble3D val="0"/>
            <c:extLst>
              <c:ext xmlns:c16="http://schemas.microsoft.com/office/drawing/2014/chart" uri="{C3380CC4-5D6E-409C-BE32-E72D297353CC}">
                <c16:uniqueId val="{00000024-18BB-48FD-A250-D3981CEFFB5A}"/>
              </c:ext>
            </c:extLst>
          </c:dPt>
          <c:dPt>
            <c:idx val="11"/>
            <c:marker>
              <c:symbol val="none"/>
            </c:marker>
            <c:bubble3D val="0"/>
            <c:extLst>
              <c:ext xmlns:c16="http://schemas.microsoft.com/office/drawing/2014/chart" uri="{C3380CC4-5D6E-409C-BE32-E72D297353CC}">
                <c16:uniqueId val="{00000025-18BB-48FD-A250-D3981CEFFB5A}"/>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8BB-48FD-A250-D3981CEFFB5A}"/>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8BB-48FD-A250-D3981CEFFB5A}"/>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8BB-48FD-A250-D3981CEFFB5A}"/>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8BB-48FD-A250-D3981CEFFB5A}"/>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8BB-48FD-A250-D3981CEFFB5A}"/>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8BB-48FD-A250-D3981CEFFB5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8BB-48FD-A250-D3981CEFFB5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18BB-48FD-A250-D3981CEFFB5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8BB-48FD-A250-D3981CEFFB5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18BB-48FD-A250-D3981CEFFB5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8BB-48FD-A250-D3981CEFFB5A}"/>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Sheet1!$D$2:$D$17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2A-18BB-48FD-A250-D3981CEFFB5A}"/>
            </c:ext>
          </c:extLst>
        </c:ser>
        <c:dLbls>
          <c:showLegendKey val="0"/>
          <c:showVal val="0"/>
          <c:showCatName val="0"/>
          <c:showSerName val="0"/>
          <c:showPercent val="0"/>
          <c:showBubbleSize val="0"/>
        </c:dLbls>
        <c:marker val="1"/>
        <c:smooth val="0"/>
        <c:axId val="408157656"/>
        <c:axId val="408158048"/>
      </c:lineChart>
      <c:catAx>
        <c:axId val="4081568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7264"/>
        <c:crosses val="autoZero"/>
        <c:auto val="0"/>
        <c:lblAlgn val="ctr"/>
        <c:lblOffset val="100"/>
        <c:tickLblSkip val="1"/>
        <c:tickMarkSkip val="1"/>
        <c:noMultiLvlLbl val="0"/>
      </c:catAx>
      <c:valAx>
        <c:axId val="408157264"/>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6872"/>
        <c:crosses val="autoZero"/>
        <c:crossBetween val="between"/>
        <c:majorUnit val="5"/>
        <c:minorUnit val="5"/>
      </c:valAx>
      <c:catAx>
        <c:axId val="408157656"/>
        <c:scaling>
          <c:orientation val="minMax"/>
        </c:scaling>
        <c:delete val="1"/>
        <c:axPos val="b"/>
        <c:numFmt formatCode="General" sourceLinked="1"/>
        <c:majorTickMark val="out"/>
        <c:minorTickMark val="none"/>
        <c:tickLblPos val="none"/>
        <c:crossAx val="408158048"/>
        <c:crosses val="autoZero"/>
        <c:auto val="0"/>
        <c:lblAlgn val="ctr"/>
        <c:lblOffset val="100"/>
        <c:noMultiLvlLbl val="0"/>
      </c:catAx>
      <c:valAx>
        <c:axId val="408158048"/>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7656"/>
        <c:crosses val="max"/>
        <c:crossBetween val="between"/>
      </c:valAx>
      <c:spPr>
        <a:noFill/>
        <a:ln w="33503">
          <a:noFill/>
        </a:ln>
      </c:spPr>
    </c:plotArea>
    <c:legend>
      <c:legendPos val="b"/>
      <c:legendEntry>
        <c:idx val="0"/>
        <c:delete val="1"/>
      </c:legendEntry>
      <c:layout>
        <c:manualLayout>
          <c:xMode val="edge"/>
          <c:yMode val="edge"/>
          <c:x val="5.7873485868102467E-2"/>
          <c:y val="0.92899408284023666"/>
          <c:w val="0.87213997308210223"/>
          <c:h val="6.508875739644980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3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4C8-411F-8535-51A7441713D9}"/>
              </c:ext>
            </c:extLst>
          </c:dPt>
          <c:dPt>
            <c:idx val="1"/>
            <c:invertIfNegative val="0"/>
            <c:bubble3D val="0"/>
            <c:extLst>
              <c:ext xmlns:c16="http://schemas.microsoft.com/office/drawing/2014/chart" uri="{C3380CC4-5D6E-409C-BE32-E72D297353CC}">
                <c16:uniqueId val="{00000001-E4C8-411F-8535-51A7441713D9}"/>
              </c:ext>
            </c:extLst>
          </c:dPt>
          <c:dPt>
            <c:idx val="2"/>
            <c:invertIfNegative val="0"/>
            <c:bubble3D val="0"/>
            <c:extLst>
              <c:ext xmlns:c16="http://schemas.microsoft.com/office/drawing/2014/chart" uri="{C3380CC4-5D6E-409C-BE32-E72D297353CC}">
                <c16:uniqueId val="{00000002-E4C8-411F-8535-51A7441713D9}"/>
              </c:ext>
            </c:extLst>
          </c:dPt>
          <c:dPt>
            <c:idx val="3"/>
            <c:invertIfNegative val="0"/>
            <c:bubble3D val="0"/>
            <c:extLst>
              <c:ext xmlns:c16="http://schemas.microsoft.com/office/drawing/2014/chart" uri="{C3380CC4-5D6E-409C-BE32-E72D297353CC}">
                <c16:uniqueId val="{00000003-E4C8-411F-8535-51A7441713D9}"/>
              </c:ext>
            </c:extLst>
          </c:dPt>
          <c:dPt>
            <c:idx val="4"/>
            <c:invertIfNegative val="0"/>
            <c:bubble3D val="0"/>
            <c:extLst>
              <c:ext xmlns:c16="http://schemas.microsoft.com/office/drawing/2014/chart" uri="{C3380CC4-5D6E-409C-BE32-E72D297353CC}">
                <c16:uniqueId val="{00000004-E4C8-411F-8535-51A7441713D9}"/>
              </c:ext>
            </c:extLst>
          </c:dPt>
          <c:dPt>
            <c:idx val="5"/>
            <c:invertIfNegative val="0"/>
            <c:bubble3D val="0"/>
            <c:extLst>
              <c:ext xmlns:c16="http://schemas.microsoft.com/office/drawing/2014/chart" uri="{C3380CC4-5D6E-409C-BE32-E72D297353CC}">
                <c16:uniqueId val="{00000005-E4C8-411F-8535-51A7441713D9}"/>
              </c:ext>
            </c:extLst>
          </c:dPt>
          <c:dPt>
            <c:idx val="6"/>
            <c:invertIfNegative val="0"/>
            <c:bubble3D val="0"/>
            <c:extLst>
              <c:ext xmlns:c16="http://schemas.microsoft.com/office/drawing/2014/chart" uri="{C3380CC4-5D6E-409C-BE32-E72D297353CC}">
                <c16:uniqueId val="{00000006-E4C8-411F-8535-51A7441713D9}"/>
              </c:ext>
            </c:extLst>
          </c:dPt>
          <c:dPt>
            <c:idx val="7"/>
            <c:invertIfNegative val="0"/>
            <c:bubble3D val="0"/>
            <c:extLst>
              <c:ext xmlns:c16="http://schemas.microsoft.com/office/drawing/2014/chart" uri="{C3380CC4-5D6E-409C-BE32-E72D297353CC}">
                <c16:uniqueId val="{00000007-E4C8-411F-8535-51A7441713D9}"/>
              </c:ext>
            </c:extLst>
          </c:dPt>
          <c:dPt>
            <c:idx val="8"/>
            <c:invertIfNegative val="0"/>
            <c:bubble3D val="0"/>
            <c:extLst>
              <c:ext xmlns:c16="http://schemas.microsoft.com/office/drawing/2014/chart" uri="{C3380CC4-5D6E-409C-BE32-E72D297353CC}">
                <c16:uniqueId val="{00000008-E4C8-411F-8535-51A7441713D9}"/>
              </c:ext>
            </c:extLst>
          </c:dPt>
          <c:dPt>
            <c:idx val="9"/>
            <c:invertIfNegative val="0"/>
            <c:bubble3D val="0"/>
            <c:extLst>
              <c:ext xmlns:c16="http://schemas.microsoft.com/office/drawing/2014/chart" uri="{C3380CC4-5D6E-409C-BE32-E72D297353CC}">
                <c16:uniqueId val="{00000009-E4C8-411F-8535-51A7441713D9}"/>
              </c:ext>
            </c:extLst>
          </c:dPt>
          <c:dPt>
            <c:idx val="10"/>
            <c:invertIfNegative val="0"/>
            <c:bubble3D val="0"/>
            <c:extLst>
              <c:ext xmlns:c16="http://schemas.microsoft.com/office/drawing/2014/chart" uri="{C3380CC4-5D6E-409C-BE32-E72D297353CC}">
                <c16:uniqueId val="{0000000A-E4C8-411F-8535-51A7441713D9}"/>
              </c:ext>
            </c:extLst>
          </c:dPt>
          <c:dPt>
            <c:idx val="11"/>
            <c:invertIfNegative val="0"/>
            <c:bubble3D val="0"/>
            <c:extLst>
              <c:ext xmlns:c16="http://schemas.microsoft.com/office/drawing/2014/chart" uri="{C3380CC4-5D6E-409C-BE32-E72D297353CC}">
                <c16:uniqueId val="{0000000B-E4C8-411F-8535-51A7441713D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4C8-411F-8535-51A7441713D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4C8-411F-8535-51A7441713D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4C8-411F-8535-51A7441713D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4C8-411F-8535-51A7441713D9}"/>
              </c:ext>
            </c:extLst>
          </c:dPt>
          <c:dLbls>
            <c:dLbl>
              <c:idx val="13"/>
              <c:layout>
                <c:manualLayout>
                  <c:x val="-9.9433879579927611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4C8-411F-8535-51A7441713D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4C8-411F-8535-51A7441713D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Sheet1!$B$2:$B$17</c:f>
              <c:numCache>
                <c:formatCode>0.0</c:formatCode>
                <c:ptCount val="16"/>
                <c:pt idx="0">
                  <c:v>120.908</c:v>
                </c:pt>
                <c:pt idx="1">
                  <c:v>120.14400000000001</c:v>
                </c:pt>
                <c:pt idx="2">
                  <c:v>118.30800000000001</c:v>
                </c:pt>
                <c:pt idx="3">
                  <c:v>115.732</c:v>
                </c:pt>
                <c:pt idx="4">
                  <c:v>111.754</c:v>
                </c:pt>
                <c:pt idx="5">
                  <c:v>112.041</c:v>
                </c:pt>
                <c:pt idx="6">
                  <c:v>113.39100000000001</c:v>
                </c:pt>
                <c:pt idx="7">
                  <c:v>114.458</c:v>
                </c:pt>
                <c:pt idx="8">
                  <c:v>112.873</c:v>
                </c:pt>
                <c:pt idx="9">
                  <c:v>111.565</c:v>
                </c:pt>
                <c:pt idx="10">
                  <c:v>110.845</c:v>
                </c:pt>
                <c:pt idx="11">
                  <c:v>114.194</c:v>
                </c:pt>
                <c:pt idx="12">
                  <c:v>116.76543153721913</c:v>
                </c:pt>
                <c:pt idx="13">
                  <c:v>110.96909181924504</c:v>
                </c:pt>
                <c:pt idx="14">
                  <c:v>105.55671372704175</c:v>
                </c:pt>
                <c:pt idx="15">
                  <c:v>110.1415764391749</c:v>
                </c:pt>
              </c:numCache>
            </c:numRef>
          </c:val>
          <c:extLst>
            <c:ext xmlns:c16="http://schemas.microsoft.com/office/drawing/2014/chart" uri="{C3380CC4-5D6E-409C-BE32-E72D297353CC}">
              <c16:uniqueId val="{00000014-E4C8-411F-8535-51A7441713D9}"/>
            </c:ext>
          </c:extLst>
        </c:ser>
        <c:dLbls>
          <c:showLegendKey val="0"/>
          <c:showVal val="0"/>
          <c:showCatName val="0"/>
          <c:showSerName val="0"/>
          <c:showPercent val="0"/>
          <c:showBubbleSize val="0"/>
        </c:dLbls>
        <c:gapWidth val="50"/>
        <c:axId val="408160008"/>
        <c:axId val="40816040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4C8-411F-8535-51A7441713D9}"/>
              </c:ext>
            </c:extLst>
          </c:dPt>
          <c:dPt>
            <c:idx val="13"/>
            <c:marker>
              <c:symbol val="none"/>
            </c:marker>
            <c:bubble3D val="0"/>
            <c:extLst>
              <c:ext xmlns:c16="http://schemas.microsoft.com/office/drawing/2014/chart" uri="{C3380CC4-5D6E-409C-BE32-E72D297353CC}">
                <c16:uniqueId val="{00000016-E4C8-411F-8535-51A7441713D9}"/>
              </c:ext>
            </c:extLst>
          </c:dPt>
          <c:dPt>
            <c:idx val="14"/>
            <c:marker>
              <c:symbol val="none"/>
            </c:marker>
            <c:bubble3D val="0"/>
            <c:extLst>
              <c:ext xmlns:c16="http://schemas.microsoft.com/office/drawing/2014/chart" uri="{C3380CC4-5D6E-409C-BE32-E72D297353CC}">
                <c16:uniqueId val="{00000017-E4C8-411F-8535-51A7441713D9}"/>
              </c:ext>
            </c:extLst>
          </c:dPt>
          <c:dPt>
            <c:idx val="15"/>
            <c:marker>
              <c:symbol val="none"/>
            </c:marker>
            <c:bubble3D val="0"/>
            <c:extLst>
              <c:ext xmlns:c16="http://schemas.microsoft.com/office/drawing/2014/chart" uri="{C3380CC4-5D6E-409C-BE32-E72D297353CC}">
                <c16:uniqueId val="{00000018-E4C8-411F-8535-51A7441713D9}"/>
              </c:ext>
            </c:extLst>
          </c:dPt>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Sheet1!$C$2:$C$17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19-E4C8-411F-8535-51A7441713D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4C8-411F-8535-51A7441713D9}"/>
              </c:ext>
            </c:extLst>
          </c:dPt>
          <c:dPt>
            <c:idx val="1"/>
            <c:marker>
              <c:symbol val="none"/>
            </c:marker>
            <c:bubble3D val="0"/>
            <c:extLst>
              <c:ext xmlns:c16="http://schemas.microsoft.com/office/drawing/2014/chart" uri="{C3380CC4-5D6E-409C-BE32-E72D297353CC}">
                <c16:uniqueId val="{0000001B-E4C8-411F-8535-51A7441713D9}"/>
              </c:ext>
            </c:extLst>
          </c:dPt>
          <c:dPt>
            <c:idx val="2"/>
            <c:marker>
              <c:symbol val="none"/>
            </c:marker>
            <c:bubble3D val="0"/>
            <c:extLst>
              <c:ext xmlns:c16="http://schemas.microsoft.com/office/drawing/2014/chart" uri="{C3380CC4-5D6E-409C-BE32-E72D297353CC}">
                <c16:uniqueId val="{0000001C-E4C8-411F-8535-51A7441713D9}"/>
              </c:ext>
            </c:extLst>
          </c:dPt>
          <c:dPt>
            <c:idx val="3"/>
            <c:marker>
              <c:symbol val="none"/>
            </c:marker>
            <c:bubble3D val="0"/>
            <c:extLst>
              <c:ext xmlns:c16="http://schemas.microsoft.com/office/drawing/2014/chart" uri="{C3380CC4-5D6E-409C-BE32-E72D297353CC}">
                <c16:uniqueId val="{0000001D-E4C8-411F-8535-51A7441713D9}"/>
              </c:ext>
            </c:extLst>
          </c:dPt>
          <c:dPt>
            <c:idx val="4"/>
            <c:marker>
              <c:symbol val="none"/>
            </c:marker>
            <c:bubble3D val="0"/>
            <c:extLst>
              <c:ext xmlns:c16="http://schemas.microsoft.com/office/drawing/2014/chart" uri="{C3380CC4-5D6E-409C-BE32-E72D297353CC}">
                <c16:uniqueId val="{0000001E-E4C8-411F-8535-51A7441713D9}"/>
              </c:ext>
            </c:extLst>
          </c:dPt>
          <c:dPt>
            <c:idx val="5"/>
            <c:marker>
              <c:symbol val="none"/>
            </c:marker>
            <c:bubble3D val="0"/>
            <c:extLst>
              <c:ext xmlns:c16="http://schemas.microsoft.com/office/drawing/2014/chart" uri="{C3380CC4-5D6E-409C-BE32-E72D297353CC}">
                <c16:uniqueId val="{0000001F-E4C8-411F-8535-51A7441713D9}"/>
              </c:ext>
            </c:extLst>
          </c:dPt>
          <c:dPt>
            <c:idx val="6"/>
            <c:marker>
              <c:symbol val="none"/>
            </c:marker>
            <c:bubble3D val="0"/>
            <c:extLst>
              <c:ext xmlns:c16="http://schemas.microsoft.com/office/drawing/2014/chart" uri="{C3380CC4-5D6E-409C-BE32-E72D297353CC}">
                <c16:uniqueId val="{00000020-E4C8-411F-8535-51A7441713D9}"/>
              </c:ext>
            </c:extLst>
          </c:dPt>
          <c:dPt>
            <c:idx val="7"/>
            <c:marker>
              <c:symbol val="none"/>
            </c:marker>
            <c:bubble3D val="0"/>
            <c:extLst>
              <c:ext xmlns:c16="http://schemas.microsoft.com/office/drawing/2014/chart" uri="{C3380CC4-5D6E-409C-BE32-E72D297353CC}">
                <c16:uniqueId val="{00000021-E4C8-411F-8535-51A7441713D9}"/>
              </c:ext>
            </c:extLst>
          </c:dPt>
          <c:dPt>
            <c:idx val="8"/>
            <c:marker>
              <c:symbol val="none"/>
            </c:marker>
            <c:bubble3D val="0"/>
            <c:extLst>
              <c:ext xmlns:c16="http://schemas.microsoft.com/office/drawing/2014/chart" uri="{C3380CC4-5D6E-409C-BE32-E72D297353CC}">
                <c16:uniqueId val="{00000022-E4C8-411F-8535-51A7441713D9}"/>
              </c:ext>
            </c:extLst>
          </c:dPt>
          <c:dPt>
            <c:idx val="9"/>
            <c:marker>
              <c:symbol val="none"/>
            </c:marker>
            <c:bubble3D val="0"/>
            <c:extLst>
              <c:ext xmlns:c16="http://schemas.microsoft.com/office/drawing/2014/chart" uri="{C3380CC4-5D6E-409C-BE32-E72D297353CC}">
                <c16:uniqueId val="{00000023-E4C8-411F-8535-51A7441713D9}"/>
              </c:ext>
            </c:extLst>
          </c:dPt>
          <c:dPt>
            <c:idx val="10"/>
            <c:marker>
              <c:symbol val="none"/>
            </c:marker>
            <c:bubble3D val="0"/>
            <c:extLst>
              <c:ext xmlns:c16="http://schemas.microsoft.com/office/drawing/2014/chart" uri="{C3380CC4-5D6E-409C-BE32-E72D297353CC}">
                <c16:uniqueId val="{00000024-E4C8-411F-8535-51A7441713D9}"/>
              </c:ext>
            </c:extLst>
          </c:dPt>
          <c:dPt>
            <c:idx val="11"/>
            <c:marker>
              <c:symbol val="none"/>
            </c:marker>
            <c:bubble3D val="0"/>
            <c:extLst>
              <c:ext xmlns:c16="http://schemas.microsoft.com/office/drawing/2014/chart" uri="{C3380CC4-5D6E-409C-BE32-E72D297353CC}">
                <c16:uniqueId val="{00000025-E4C8-411F-8535-51A7441713D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4C8-411F-8535-51A7441713D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4C8-411F-8535-51A7441713D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4C8-411F-8535-51A7441713D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4C8-411F-8535-51A7441713D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4C8-411F-8535-51A7441713D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4C8-411F-8535-51A7441713D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4C8-411F-8535-51A7441713D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4C8-411F-8535-51A7441713D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4C8-411F-8535-51A7441713D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4C8-411F-8535-51A7441713D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4C8-411F-8535-51A7441713D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4C8-411F-8535-51A7441713D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Sheet1!$D$2:$D$17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2A-E4C8-411F-8535-51A7441713D9}"/>
            </c:ext>
          </c:extLst>
        </c:ser>
        <c:dLbls>
          <c:showLegendKey val="0"/>
          <c:showVal val="0"/>
          <c:showCatName val="0"/>
          <c:showSerName val="0"/>
          <c:showPercent val="0"/>
          <c:showBubbleSize val="0"/>
        </c:dLbls>
        <c:marker val="1"/>
        <c:smooth val="0"/>
        <c:axId val="408160792"/>
        <c:axId val="408161184"/>
      </c:lineChart>
      <c:catAx>
        <c:axId val="40816000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60400"/>
        <c:crosses val="autoZero"/>
        <c:auto val="0"/>
        <c:lblAlgn val="ctr"/>
        <c:lblOffset val="100"/>
        <c:tickLblSkip val="1"/>
        <c:tickMarkSkip val="1"/>
        <c:noMultiLvlLbl val="0"/>
      </c:catAx>
      <c:valAx>
        <c:axId val="408160400"/>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008"/>
        <c:crosses val="autoZero"/>
        <c:crossBetween val="between"/>
        <c:majorUnit val="5"/>
        <c:minorUnit val="5"/>
      </c:valAx>
      <c:catAx>
        <c:axId val="408160792"/>
        <c:scaling>
          <c:orientation val="minMax"/>
        </c:scaling>
        <c:delete val="1"/>
        <c:axPos val="b"/>
        <c:numFmt formatCode="General" sourceLinked="1"/>
        <c:majorTickMark val="out"/>
        <c:minorTickMark val="none"/>
        <c:tickLblPos val="none"/>
        <c:crossAx val="408161184"/>
        <c:crosses val="autoZero"/>
        <c:auto val="0"/>
        <c:lblAlgn val="ctr"/>
        <c:lblOffset val="100"/>
        <c:noMultiLvlLbl val="0"/>
      </c:catAx>
      <c:valAx>
        <c:axId val="408161184"/>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792"/>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AB4-49E6-80B9-66731549A1C7}"/>
              </c:ext>
            </c:extLst>
          </c:dPt>
          <c:dPt>
            <c:idx val="13"/>
            <c:invertIfNegative val="0"/>
            <c:bubble3D val="0"/>
            <c:extLst>
              <c:ext xmlns:c16="http://schemas.microsoft.com/office/drawing/2014/chart" uri="{C3380CC4-5D6E-409C-BE32-E72D297353CC}">
                <c16:uniqueId val="{00000001-EAB4-49E6-80B9-66731549A1C7}"/>
              </c:ext>
            </c:extLst>
          </c:dPt>
          <c:dPt>
            <c:idx val="14"/>
            <c:invertIfNegative val="0"/>
            <c:bubble3D val="0"/>
            <c:extLst>
              <c:ext xmlns:c16="http://schemas.microsoft.com/office/drawing/2014/chart" uri="{C3380CC4-5D6E-409C-BE32-E72D297353CC}">
                <c16:uniqueId val="{00000002-EAB4-49E6-80B9-66731549A1C7}"/>
              </c:ext>
            </c:extLst>
          </c:dPt>
          <c:dPt>
            <c:idx val="15"/>
            <c:invertIfNegative val="0"/>
            <c:bubble3D val="0"/>
            <c:extLst>
              <c:ext xmlns:c16="http://schemas.microsoft.com/office/drawing/2014/chart" uri="{C3380CC4-5D6E-409C-BE32-E72D297353CC}">
                <c16:uniqueId val="{00000003-EAB4-49E6-80B9-66731549A1C7}"/>
              </c:ext>
            </c:extLst>
          </c:dPt>
          <c:dLbls>
            <c:dLbl>
              <c:idx val="0"/>
              <c:layout>
                <c:manualLayout>
                  <c:x val="-3.0730593676912316E-3"/>
                  <c:y val="1.0400479846693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B4-49E6-80B9-66731549A1C7}"/>
                </c:ext>
              </c:extLst>
            </c:dLbl>
            <c:dLbl>
              <c:idx val="1"/>
              <c:layout>
                <c:manualLayout>
                  <c:x val="-3.39907880462677E-3"/>
                  <c:y val="1.36141325094546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B4-49E6-80B9-66731549A1C7}"/>
                </c:ext>
              </c:extLst>
            </c:dLbl>
            <c:dLbl>
              <c:idx val="2"/>
              <c:layout>
                <c:manualLayout>
                  <c:x val="-3.7249947722358782E-3"/>
                  <c:y val="1.12914261707106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B4-49E6-80B9-66731549A1C7}"/>
                </c:ext>
              </c:extLst>
            </c:dLbl>
            <c:dLbl>
              <c:idx val="3"/>
              <c:layout>
                <c:manualLayout>
                  <c:x val="-4.0509107398449254E-3"/>
                  <c:y val="7.943013062281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B4-49E6-80B9-66731549A1C7}"/>
                </c:ext>
              </c:extLst>
            </c:dLbl>
            <c:dLbl>
              <c:idx val="4"/>
              <c:layout>
                <c:manualLayout>
                  <c:x val="-3.0731492119824701E-3"/>
                  <c:y val="-3.42873822757449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B4-49E6-80B9-66731549A1C7}"/>
                </c:ext>
              </c:extLst>
            </c:dLbl>
            <c:dLbl>
              <c:idx val="5"/>
              <c:layout>
                <c:manualLayout>
                  <c:x val="-2.0952842147937173E-3"/>
                  <c:y val="6.56228209030429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B4-49E6-80B9-66731549A1C7}"/>
                </c:ext>
              </c:extLst>
            </c:dLbl>
            <c:dLbl>
              <c:idx val="6"/>
              <c:layout>
                <c:manualLayout>
                  <c:x val="-2.4212001824027393E-3"/>
                  <c:y val="-6.1412487466215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B4-49E6-80B9-66731549A1C7}"/>
                </c:ext>
              </c:extLst>
            </c:dLbl>
            <c:dLbl>
              <c:idx val="7"/>
              <c:layout>
                <c:manualLayout>
                  <c:x val="-1.39554220416046E-4"/>
                  <c:y val="-2.45098675448368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B4-49E6-80B9-66731549A1C7}"/>
                </c:ext>
              </c:extLst>
            </c:dLbl>
            <c:dLbl>
              <c:idx val="8"/>
              <c:layout>
                <c:manualLayout>
                  <c:x val="-4.3769165517452396E-3"/>
                  <c:y val="-1.66913100794521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B4-49E6-80B9-66731549A1C7}"/>
                </c:ext>
              </c:extLst>
            </c:dLbl>
            <c:dLbl>
              <c:idx val="9"/>
              <c:layout>
                <c:manualLayout>
                  <c:x val="5.1229133983727725E-4"/>
                  <c:y val="8.74325911466953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B4-49E6-80B9-66731549A1C7}"/>
                </c:ext>
              </c:extLst>
            </c:dLbl>
            <c:dLbl>
              <c:idx val="10"/>
              <c:layout>
                <c:manualLayout>
                  <c:x val="-3.7249675221656233E-3"/>
                  <c:y val="1.22248590532518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B4-49E6-80B9-66731549A1C7}"/>
                </c:ext>
              </c:extLst>
            </c:dLbl>
            <c:dLbl>
              <c:idx val="11"/>
              <c:layout>
                <c:manualLayout>
                  <c:x val="-2.7472059943030548E-3"/>
                  <c:y val="1.36112418922747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B4-49E6-80B9-66731549A1C7}"/>
                </c:ext>
              </c:extLst>
            </c:dLbl>
            <c:dLbl>
              <c:idx val="12"/>
              <c:layout>
                <c:manualLayout>
                  <c:x val="-3.0731219619123001E-3"/>
                  <c:y val="1.38786345852696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B4-49E6-80B9-66731549A1C7}"/>
                </c:ext>
              </c:extLst>
            </c:dLbl>
            <c:dLbl>
              <c:idx val="13"/>
              <c:layout>
                <c:manualLayout>
                  <c:x val="-3.3990379295212089E-3"/>
                  <c:y val="1.25344127657119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B4-49E6-80B9-66731549A1C7}"/>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Sheet1!$B$2:$B$17</c:f>
              <c:numCache>
                <c:formatCode>General</c:formatCode>
                <c:ptCount val="16"/>
                <c:pt idx="0">
                  <c:v>127.20399999999999</c:v>
                </c:pt>
                <c:pt idx="1">
                  <c:v>133.30700000000002</c:v>
                </c:pt>
                <c:pt idx="2">
                  <c:v>143.43300000000002</c:v>
                </c:pt>
                <c:pt idx="3">
                  <c:v>148.68700000000001</c:v>
                </c:pt>
                <c:pt idx="4">
                  <c:v>150.80600000000001</c:v>
                </c:pt>
                <c:pt idx="5">
                  <c:v>157.98700000000002</c:v>
                </c:pt>
                <c:pt idx="6">
                  <c:v>166.29599999999999</c:v>
                </c:pt>
                <c:pt idx="7">
                  <c:v>170.09100000000001</c:v>
                </c:pt>
                <c:pt idx="8">
                  <c:v>178.24899999999997</c:v>
                </c:pt>
                <c:pt idx="9">
                  <c:v>181.018</c:v>
                </c:pt>
                <c:pt idx="10">
                  <c:v>177.67699999999999</c:v>
                </c:pt>
                <c:pt idx="11">
                  <c:v>180.7</c:v>
                </c:pt>
                <c:pt idx="12">
                  <c:v>185</c:v>
                </c:pt>
                <c:pt idx="13">
                  <c:v>185.3</c:v>
                </c:pt>
                <c:pt idx="14">
                  <c:v>183.1</c:v>
                </c:pt>
                <c:pt idx="15">
                  <c:v>186.8</c:v>
                </c:pt>
              </c:numCache>
            </c:numRef>
          </c:val>
          <c:extLst>
            <c:ext xmlns:c16="http://schemas.microsoft.com/office/drawing/2014/chart" uri="{C3380CC4-5D6E-409C-BE32-E72D297353CC}">
              <c16:uniqueId val="{00000010-EAB4-49E6-80B9-66731549A1C7}"/>
            </c:ext>
          </c:extLst>
        </c:ser>
        <c:dLbls>
          <c:showLegendKey val="0"/>
          <c:showVal val="0"/>
          <c:showCatName val="0"/>
          <c:showSerName val="0"/>
          <c:showPercent val="0"/>
          <c:showBubbleSize val="0"/>
        </c:dLbls>
        <c:gapWidth val="50"/>
        <c:axId val="328983304"/>
        <c:axId val="32898722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4"/>
              <c:layout>
                <c:manualLayout>
                  <c:x val="-3.4760209835794226E-2"/>
                  <c:y val="-6.22929676893836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AB4-49E6-80B9-66731549A1C7}"/>
                </c:ext>
              </c:extLst>
            </c:dLbl>
            <c:dLbl>
              <c:idx val="5"/>
              <c:layout>
                <c:manualLayout>
                  <c:x val="-3.2132088942233121E-2"/>
                  <c:y val="-6.5741243551452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AB4-49E6-80B9-66731549A1C7}"/>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Sheet1!$C$2:$C$17</c:f>
              <c:numCache>
                <c:formatCode>General</c:formatCode>
                <c:ptCount val="16"/>
                <c:pt idx="0">
                  <c:v>5.1385686000000007E-2</c:v>
                </c:pt>
                <c:pt idx="1">
                  <c:v>8.3285930000000022E-2</c:v>
                </c:pt>
                <c:pt idx="2">
                  <c:v>0.19609233000000004</c:v>
                </c:pt>
                <c:pt idx="3">
                  <c:v>0.20369965600000001</c:v>
                </c:pt>
                <c:pt idx="4">
                  <c:v>0.18554448000000007</c:v>
                </c:pt>
                <c:pt idx="5">
                  <c:v>0.185136564</c:v>
                </c:pt>
                <c:pt idx="6">
                  <c:v>0.15939846500000002</c:v>
                </c:pt>
                <c:pt idx="7">
                  <c:v>0.14395340500000003</c:v>
                </c:pt>
                <c:pt idx="8">
                  <c:v>0.181975518</c:v>
                </c:pt>
                <c:pt idx="9">
                  <c:v>0.145777817</c:v>
                </c:pt>
                <c:pt idx="10">
                  <c:v>6.8438207000000015E-2</c:v>
                </c:pt>
                <c:pt idx="11">
                  <c:v>6.2426042000000001E-2</c:v>
                </c:pt>
                <c:pt idx="12">
                  <c:v>3.8113928999999998E-2</c:v>
                </c:pt>
                <c:pt idx="13">
                  <c:v>2.3884328000000003E-2</c:v>
                </c:pt>
                <c:pt idx="14">
                  <c:v>3.0371291000000005E-2</c:v>
                </c:pt>
                <c:pt idx="15">
                  <c:v>3.3727450999999992E-2</c:v>
                </c:pt>
              </c:numCache>
            </c:numRef>
          </c:val>
          <c:smooth val="1"/>
          <c:extLst>
            <c:ext xmlns:c16="http://schemas.microsoft.com/office/drawing/2014/chart" uri="{C3380CC4-5D6E-409C-BE32-E72D297353CC}">
              <c16:uniqueId val="{00000013-EAB4-49E6-80B9-66731549A1C7}"/>
            </c:ext>
          </c:extLst>
        </c:ser>
        <c:dLbls>
          <c:showLegendKey val="0"/>
          <c:showVal val="0"/>
          <c:showCatName val="0"/>
          <c:showSerName val="0"/>
          <c:showPercent val="0"/>
          <c:showBubbleSize val="0"/>
        </c:dLbls>
        <c:marker val="1"/>
        <c:smooth val="0"/>
        <c:axId val="328987616"/>
        <c:axId val="328988400"/>
      </c:lineChart>
      <c:catAx>
        <c:axId val="3289833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7224"/>
        <c:crossesAt val="50"/>
        <c:auto val="1"/>
        <c:lblAlgn val="ctr"/>
        <c:lblOffset val="100"/>
        <c:tickLblSkip val="1"/>
        <c:tickMarkSkip val="1"/>
        <c:noMultiLvlLbl val="0"/>
      </c:catAx>
      <c:valAx>
        <c:axId val="328987224"/>
        <c:scaling>
          <c:orientation val="minMax"/>
          <c:max val="200"/>
          <c:min val="9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3304"/>
        <c:crosses val="autoZero"/>
        <c:crossBetween val="between"/>
        <c:majorUnit val="10"/>
      </c:valAx>
      <c:catAx>
        <c:axId val="328987616"/>
        <c:scaling>
          <c:orientation val="minMax"/>
        </c:scaling>
        <c:delete val="1"/>
        <c:axPos val="b"/>
        <c:numFmt formatCode="General" sourceLinked="1"/>
        <c:majorTickMark val="out"/>
        <c:minorTickMark val="none"/>
        <c:tickLblPos val="none"/>
        <c:crossAx val="328988400"/>
        <c:crosses val="autoZero"/>
        <c:auto val="1"/>
        <c:lblAlgn val="ctr"/>
        <c:lblOffset val="100"/>
        <c:noMultiLvlLbl val="0"/>
      </c:catAx>
      <c:valAx>
        <c:axId val="328988400"/>
        <c:scaling>
          <c:orientation val="minMax"/>
          <c:max val="0.30000000000000004"/>
          <c:min val="0"/>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761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445-4882-A6CE-524A7B5AC21D}"/>
              </c:ext>
            </c:extLst>
          </c:dPt>
          <c:dPt>
            <c:idx val="1"/>
            <c:invertIfNegative val="0"/>
            <c:bubble3D val="0"/>
            <c:extLst>
              <c:ext xmlns:c16="http://schemas.microsoft.com/office/drawing/2014/chart" uri="{C3380CC4-5D6E-409C-BE32-E72D297353CC}">
                <c16:uniqueId val="{00000001-F445-4882-A6CE-524A7B5AC21D}"/>
              </c:ext>
            </c:extLst>
          </c:dPt>
          <c:dPt>
            <c:idx val="2"/>
            <c:invertIfNegative val="0"/>
            <c:bubble3D val="0"/>
            <c:extLst>
              <c:ext xmlns:c16="http://schemas.microsoft.com/office/drawing/2014/chart" uri="{C3380CC4-5D6E-409C-BE32-E72D297353CC}">
                <c16:uniqueId val="{00000002-F445-4882-A6CE-524A7B5AC21D}"/>
              </c:ext>
            </c:extLst>
          </c:dPt>
          <c:dPt>
            <c:idx val="3"/>
            <c:invertIfNegative val="0"/>
            <c:bubble3D val="0"/>
            <c:extLst>
              <c:ext xmlns:c16="http://schemas.microsoft.com/office/drawing/2014/chart" uri="{C3380CC4-5D6E-409C-BE32-E72D297353CC}">
                <c16:uniqueId val="{00000003-F445-4882-A6CE-524A7B5AC21D}"/>
              </c:ext>
            </c:extLst>
          </c:dPt>
          <c:dPt>
            <c:idx val="4"/>
            <c:invertIfNegative val="0"/>
            <c:bubble3D val="0"/>
            <c:extLst>
              <c:ext xmlns:c16="http://schemas.microsoft.com/office/drawing/2014/chart" uri="{C3380CC4-5D6E-409C-BE32-E72D297353CC}">
                <c16:uniqueId val="{00000004-F445-4882-A6CE-524A7B5AC21D}"/>
              </c:ext>
            </c:extLst>
          </c:dPt>
          <c:dPt>
            <c:idx val="5"/>
            <c:invertIfNegative val="0"/>
            <c:bubble3D val="0"/>
            <c:extLst>
              <c:ext xmlns:c16="http://schemas.microsoft.com/office/drawing/2014/chart" uri="{C3380CC4-5D6E-409C-BE32-E72D297353CC}">
                <c16:uniqueId val="{00000005-F445-4882-A6CE-524A7B5AC21D}"/>
              </c:ext>
            </c:extLst>
          </c:dPt>
          <c:dPt>
            <c:idx val="6"/>
            <c:invertIfNegative val="0"/>
            <c:bubble3D val="0"/>
            <c:extLst>
              <c:ext xmlns:c16="http://schemas.microsoft.com/office/drawing/2014/chart" uri="{C3380CC4-5D6E-409C-BE32-E72D297353CC}">
                <c16:uniqueId val="{00000006-F445-4882-A6CE-524A7B5AC21D}"/>
              </c:ext>
            </c:extLst>
          </c:dPt>
          <c:dPt>
            <c:idx val="7"/>
            <c:invertIfNegative val="0"/>
            <c:bubble3D val="0"/>
            <c:extLst>
              <c:ext xmlns:c16="http://schemas.microsoft.com/office/drawing/2014/chart" uri="{C3380CC4-5D6E-409C-BE32-E72D297353CC}">
                <c16:uniqueId val="{00000007-F445-4882-A6CE-524A7B5AC21D}"/>
              </c:ext>
            </c:extLst>
          </c:dPt>
          <c:dPt>
            <c:idx val="8"/>
            <c:invertIfNegative val="0"/>
            <c:bubble3D val="0"/>
            <c:extLst>
              <c:ext xmlns:c16="http://schemas.microsoft.com/office/drawing/2014/chart" uri="{C3380CC4-5D6E-409C-BE32-E72D297353CC}">
                <c16:uniqueId val="{00000008-F445-4882-A6CE-524A7B5AC21D}"/>
              </c:ext>
            </c:extLst>
          </c:dPt>
          <c:dPt>
            <c:idx val="9"/>
            <c:invertIfNegative val="0"/>
            <c:bubble3D val="0"/>
            <c:extLst>
              <c:ext xmlns:c16="http://schemas.microsoft.com/office/drawing/2014/chart" uri="{C3380CC4-5D6E-409C-BE32-E72D297353CC}">
                <c16:uniqueId val="{00000009-F445-4882-A6CE-524A7B5AC21D}"/>
              </c:ext>
            </c:extLst>
          </c:dPt>
          <c:dPt>
            <c:idx val="10"/>
            <c:invertIfNegative val="0"/>
            <c:bubble3D val="0"/>
            <c:extLst>
              <c:ext xmlns:c16="http://schemas.microsoft.com/office/drawing/2014/chart" uri="{C3380CC4-5D6E-409C-BE32-E72D297353CC}">
                <c16:uniqueId val="{0000000A-F445-4882-A6CE-524A7B5AC21D}"/>
              </c:ext>
            </c:extLst>
          </c:dPt>
          <c:dPt>
            <c:idx val="11"/>
            <c:invertIfNegative val="0"/>
            <c:bubble3D val="0"/>
            <c:extLst>
              <c:ext xmlns:c16="http://schemas.microsoft.com/office/drawing/2014/chart" uri="{C3380CC4-5D6E-409C-BE32-E72D297353CC}">
                <c16:uniqueId val="{0000000B-F445-4882-A6CE-524A7B5AC21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445-4882-A6CE-524A7B5AC21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445-4882-A6CE-524A7B5AC21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445-4882-A6CE-524A7B5AC21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445-4882-A6CE-524A7B5AC21D}"/>
              </c:ext>
            </c:extLst>
          </c:dPt>
          <c:dLbls>
            <c:dLbl>
              <c:idx val="13"/>
              <c:layout>
                <c:manualLayout>
                  <c:x val="-9.943387957992789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445-4882-A6CE-524A7B5AC21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445-4882-A6CE-524A7B5AC21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Sheet1!$B$2:$B$17</c:f>
              <c:numCache>
                <c:formatCode>0.0</c:formatCode>
                <c:ptCount val="16"/>
                <c:pt idx="0">
                  <c:v>120.1</c:v>
                </c:pt>
                <c:pt idx="1">
                  <c:v>118.3</c:v>
                </c:pt>
                <c:pt idx="2">
                  <c:v>115.7</c:v>
                </c:pt>
                <c:pt idx="3">
                  <c:v>111.8</c:v>
                </c:pt>
                <c:pt idx="4">
                  <c:v>112</c:v>
                </c:pt>
                <c:pt idx="5">
                  <c:v>113.4</c:v>
                </c:pt>
                <c:pt idx="6">
                  <c:v>114.5</c:v>
                </c:pt>
                <c:pt idx="7">
                  <c:v>112.9</c:v>
                </c:pt>
                <c:pt idx="8">
                  <c:v>111.6</c:v>
                </c:pt>
                <c:pt idx="9">
                  <c:v>110.8</c:v>
                </c:pt>
                <c:pt idx="10">
                  <c:v>114.2</c:v>
                </c:pt>
                <c:pt idx="11">
                  <c:v>113.8</c:v>
                </c:pt>
                <c:pt idx="12">
                  <c:v>112.4</c:v>
                </c:pt>
                <c:pt idx="13">
                  <c:v>108.1</c:v>
                </c:pt>
                <c:pt idx="14">
                  <c:v>110.2</c:v>
                </c:pt>
                <c:pt idx="15">
                  <c:v>113.56172840000001</c:v>
                </c:pt>
              </c:numCache>
            </c:numRef>
          </c:val>
          <c:extLst>
            <c:ext xmlns:c16="http://schemas.microsoft.com/office/drawing/2014/chart" uri="{C3380CC4-5D6E-409C-BE32-E72D297353CC}">
              <c16:uniqueId val="{00000014-F445-4882-A6CE-524A7B5AC21D}"/>
            </c:ext>
          </c:extLst>
        </c:ser>
        <c:dLbls>
          <c:showLegendKey val="0"/>
          <c:showVal val="0"/>
          <c:showCatName val="0"/>
          <c:showSerName val="0"/>
          <c:showPercent val="0"/>
          <c:showBubbleSize val="0"/>
        </c:dLbls>
        <c:gapWidth val="50"/>
        <c:axId val="408396984"/>
        <c:axId val="40839737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F445-4882-A6CE-524A7B5AC21D}"/>
              </c:ext>
            </c:extLst>
          </c:dPt>
          <c:dPt>
            <c:idx val="13"/>
            <c:marker>
              <c:symbol val="none"/>
            </c:marker>
            <c:bubble3D val="0"/>
            <c:extLst>
              <c:ext xmlns:c16="http://schemas.microsoft.com/office/drawing/2014/chart" uri="{C3380CC4-5D6E-409C-BE32-E72D297353CC}">
                <c16:uniqueId val="{00000016-F445-4882-A6CE-524A7B5AC21D}"/>
              </c:ext>
            </c:extLst>
          </c:dPt>
          <c:dPt>
            <c:idx val="14"/>
            <c:marker>
              <c:symbol val="none"/>
            </c:marker>
            <c:bubble3D val="0"/>
            <c:extLst>
              <c:ext xmlns:c16="http://schemas.microsoft.com/office/drawing/2014/chart" uri="{C3380CC4-5D6E-409C-BE32-E72D297353CC}">
                <c16:uniqueId val="{00000017-F445-4882-A6CE-524A7B5AC21D}"/>
              </c:ext>
            </c:extLst>
          </c:dPt>
          <c:dPt>
            <c:idx val="15"/>
            <c:marker>
              <c:symbol val="none"/>
            </c:marker>
            <c:bubble3D val="0"/>
            <c:extLst>
              <c:ext xmlns:c16="http://schemas.microsoft.com/office/drawing/2014/chart" uri="{C3380CC4-5D6E-409C-BE32-E72D297353CC}">
                <c16:uniqueId val="{00000018-F445-4882-A6CE-524A7B5AC21D}"/>
              </c:ext>
            </c:extLst>
          </c:dPt>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Sheet1!$C$2:$C$17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19-F445-4882-A6CE-524A7B5AC21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F445-4882-A6CE-524A7B5AC21D}"/>
              </c:ext>
            </c:extLst>
          </c:dPt>
          <c:dPt>
            <c:idx val="1"/>
            <c:marker>
              <c:symbol val="none"/>
            </c:marker>
            <c:bubble3D val="0"/>
            <c:extLst>
              <c:ext xmlns:c16="http://schemas.microsoft.com/office/drawing/2014/chart" uri="{C3380CC4-5D6E-409C-BE32-E72D297353CC}">
                <c16:uniqueId val="{0000001B-F445-4882-A6CE-524A7B5AC21D}"/>
              </c:ext>
            </c:extLst>
          </c:dPt>
          <c:dPt>
            <c:idx val="2"/>
            <c:marker>
              <c:symbol val="none"/>
            </c:marker>
            <c:bubble3D val="0"/>
            <c:extLst>
              <c:ext xmlns:c16="http://schemas.microsoft.com/office/drawing/2014/chart" uri="{C3380CC4-5D6E-409C-BE32-E72D297353CC}">
                <c16:uniqueId val="{0000001C-F445-4882-A6CE-524A7B5AC21D}"/>
              </c:ext>
            </c:extLst>
          </c:dPt>
          <c:dPt>
            <c:idx val="3"/>
            <c:marker>
              <c:symbol val="none"/>
            </c:marker>
            <c:bubble3D val="0"/>
            <c:extLst>
              <c:ext xmlns:c16="http://schemas.microsoft.com/office/drawing/2014/chart" uri="{C3380CC4-5D6E-409C-BE32-E72D297353CC}">
                <c16:uniqueId val="{0000001D-F445-4882-A6CE-524A7B5AC21D}"/>
              </c:ext>
            </c:extLst>
          </c:dPt>
          <c:dPt>
            <c:idx val="4"/>
            <c:marker>
              <c:symbol val="none"/>
            </c:marker>
            <c:bubble3D val="0"/>
            <c:extLst>
              <c:ext xmlns:c16="http://schemas.microsoft.com/office/drawing/2014/chart" uri="{C3380CC4-5D6E-409C-BE32-E72D297353CC}">
                <c16:uniqueId val="{0000001E-F445-4882-A6CE-524A7B5AC21D}"/>
              </c:ext>
            </c:extLst>
          </c:dPt>
          <c:dPt>
            <c:idx val="5"/>
            <c:marker>
              <c:symbol val="none"/>
            </c:marker>
            <c:bubble3D val="0"/>
            <c:extLst>
              <c:ext xmlns:c16="http://schemas.microsoft.com/office/drawing/2014/chart" uri="{C3380CC4-5D6E-409C-BE32-E72D297353CC}">
                <c16:uniqueId val="{0000001F-F445-4882-A6CE-524A7B5AC21D}"/>
              </c:ext>
            </c:extLst>
          </c:dPt>
          <c:dPt>
            <c:idx val="6"/>
            <c:marker>
              <c:symbol val="none"/>
            </c:marker>
            <c:bubble3D val="0"/>
            <c:extLst>
              <c:ext xmlns:c16="http://schemas.microsoft.com/office/drawing/2014/chart" uri="{C3380CC4-5D6E-409C-BE32-E72D297353CC}">
                <c16:uniqueId val="{00000020-F445-4882-A6CE-524A7B5AC21D}"/>
              </c:ext>
            </c:extLst>
          </c:dPt>
          <c:dPt>
            <c:idx val="7"/>
            <c:marker>
              <c:symbol val="none"/>
            </c:marker>
            <c:bubble3D val="0"/>
            <c:extLst>
              <c:ext xmlns:c16="http://schemas.microsoft.com/office/drawing/2014/chart" uri="{C3380CC4-5D6E-409C-BE32-E72D297353CC}">
                <c16:uniqueId val="{00000021-F445-4882-A6CE-524A7B5AC21D}"/>
              </c:ext>
            </c:extLst>
          </c:dPt>
          <c:dPt>
            <c:idx val="8"/>
            <c:marker>
              <c:symbol val="none"/>
            </c:marker>
            <c:bubble3D val="0"/>
            <c:extLst>
              <c:ext xmlns:c16="http://schemas.microsoft.com/office/drawing/2014/chart" uri="{C3380CC4-5D6E-409C-BE32-E72D297353CC}">
                <c16:uniqueId val="{00000022-F445-4882-A6CE-524A7B5AC21D}"/>
              </c:ext>
            </c:extLst>
          </c:dPt>
          <c:dPt>
            <c:idx val="9"/>
            <c:marker>
              <c:symbol val="none"/>
            </c:marker>
            <c:bubble3D val="0"/>
            <c:extLst>
              <c:ext xmlns:c16="http://schemas.microsoft.com/office/drawing/2014/chart" uri="{C3380CC4-5D6E-409C-BE32-E72D297353CC}">
                <c16:uniqueId val="{00000023-F445-4882-A6CE-524A7B5AC21D}"/>
              </c:ext>
            </c:extLst>
          </c:dPt>
          <c:dPt>
            <c:idx val="10"/>
            <c:marker>
              <c:symbol val="none"/>
            </c:marker>
            <c:bubble3D val="0"/>
            <c:extLst>
              <c:ext xmlns:c16="http://schemas.microsoft.com/office/drawing/2014/chart" uri="{C3380CC4-5D6E-409C-BE32-E72D297353CC}">
                <c16:uniqueId val="{00000024-F445-4882-A6CE-524A7B5AC21D}"/>
              </c:ext>
            </c:extLst>
          </c:dPt>
          <c:dPt>
            <c:idx val="11"/>
            <c:marker>
              <c:symbol val="none"/>
            </c:marker>
            <c:bubble3D val="0"/>
            <c:extLst>
              <c:ext xmlns:c16="http://schemas.microsoft.com/office/drawing/2014/chart" uri="{C3380CC4-5D6E-409C-BE32-E72D297353CC}">
                <c16:uniqueId val="{00000025-F445-4882-A6CE-524A7B5AC21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445-4882-A6CE-524A7B5AC21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445-4882-A6CE-524A7B5AC21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445-4882-A6CE-524A7B5AC21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445-4882-A6CE-524A7B5AC21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445-4882-A6CE-524A7B5AC21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445-4882-A6CE-524A7B5AC21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45-4882-A6CE-524A7B5AC21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45-4882-A6CE-524A7B5AC21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445-4882-A6CE-524A7B5AC21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445-4882-A6CE-524A7B5AC21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Sheet1!$D$2:$D$17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2A-F445-4882-A6CE-524A7B5AC21D}"/>
            </c:ext>
          </c:extLst>
        </c:ser>
        <c:dLbls>
          <c:showLegendKey val="0"/>
          <c:showVal val="0"/>
          <c:showCatName val="0"/>
          <c:showSerName val="0"/>
          <c:showPercent val="0"/>
          <c:showBubbleSize val="0"/>
        </c:dLbls>
        <c:marker val="1"/>
        <c:smooth val="0"/>
        <c:axId val="408397768"/>
        <c:axId val="408398160"/>
      </c:lineChart>
      <c:catAx>
        <c:axId val="40839698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397376"/>
        <c:crosses val="autoZero"/>
        <c:auto val="0"/>
        <c:lblAlgn val="ctr"/>
        <c:lblOffset val="100"/>
        <c:tickLblSkip val="1"/>
        <c:tickMarkSkip val="1"/>
        <c:noMultiLvlLbl val="0"/>
      </c:catAx>
      <c:valAx>
        <c:axId val="408397376"/>
        <c:scaling>
          <c:orientation val="minMax"/>
          <c:max val="12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6984"/>
        <c:crosses val="autoZero"/>
        <c:crossBetween val="between"/>
        <c:majorUnit val="5"/>
        <c:minorUnit val="5"/>
      </c:valAx>
      <c:catAx>
        <c:axId val="408397768"/>
        <c:scaling>
          <c:orientation val="minMax"/>
        </c:scaling>
        <c:delete val="1"/>
        <c:axPos val="b"/>
        <c:numFmt formatCode="General" sourceLinked="1"/>
        <c:majorTickMark val="out"/>
        <c:minorTickMark val="none"/>
        <c:tickLblPos val="none"/>
        <c:crossAx val="408398160"/>
        <c:crosses val="autoZero"/>
        <c:auto val="0"/>
        <c:lblAlgn val="ctr"/>
        <c:lblOffset val="100"/>
        <c:noMultiLvlLbl val="0"/>
      </c:catAx>
      <c:valAx>
        <c:axId val="408398160"/>
        <c:scaling>
          <c:orientation val="minMax"/>
          <c:max val="0.1"/>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776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24"/>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8E4-41F9-BE61-0B7EDC11534D}"/>
              </c:ext>
            </c:extLst>
          </c:dPt>
          <c:dPt>
            <c:idx val="1"/>
            <c:invertIfNegative val="0"/>
            <c:bubble3D val="0"/>
            <c:extLst>
              <c:ext xmlns:c16="http://schemas.microsoft.com/office/drawing/2014/chart" uri="{C3380CC4-5D6E-409C-BE32-E72D297353CC}">
                <c16:uniqueId val="{00000001-E8E4-41F9-BE61-0B7EDC11534D}"/>
              </c:ext>
            </c:extLst>
          </c:dPt>
          <c:dPt>
            <c:idx val="2"/>
            <c:invertIfNegative val="0"/>
            <c:bubble3D val="0"/>
            <c:extLst>
              <c:ext xmlns:c16="http://schemas.microsoft.com/office/drawing/2014/chart" uri="{C3380CC4-5D6E-409C-BE32-E72D297353CC}">
                <c16:uniqueId val="{00000002-E8E4-41F9-BE61-0B7EDC11534D}"/>
              </c:ext>
            </c:extLst>
          </c:dPt>
          <c:dPt>
            <c:idx val="3"/>
            <c:invertIfNegative val="0"/>
            <c:bubble3D val="0"/>
            <c:extLst>
              <c:ext xmlns:c16="http://schemas.microsoft.com/office/drawing/2014/chart" uri="{C3380CC4-5D6E-409C-BE32-E72D297353CC}">
                <c16:uniqueId val="{00000003-E8E4-41F9-BE61-0B7EDC11534D}"/>
              </c:ext>
            </c:extLst>
          </c:dPt>
          <c:dPt>
            <c:idx val="4"/>
            <c:invertIfNegative val="0"/>
            <c:bubble3D val="0"/>
            <c:extLst>
              <c:ext xmlns:c16="http://schemas.microsoft.com/office/drawing/2014/chart" uri="{C3380CC4-5D6E-409C-BE32-E72D297353CC}">
                <c16:uniqueId val="{00000004-E8E4-41F9-BE61-0B7EDC11534D}"/>
              </c:ext>
            </c:extLst>
          </c:dPt>
          <c:dPt>
            <c:idx val="5"/>
            <c:invertIfNegative val="0"/>
            <c:bubble3D val="0"/>
            <c:extLst>
              <c:ext xmlns:c16="http://schemas.microsoft.com/office/drawing/2014/chart" uri="{C3380CC4-5D6E-409C-BE32-E72D297353CC}">
                <c16:uniqueId val="{00000005-E8E4-41F9-BE61-0B7EDC11534D}"/>
              </c:ext>
            </c:extLst>
          </c:dPt>
          <c:dPt>
            <c:idx val="6"/>
            <c:invertIfNegative val="0"/>
            <c:bubble3D val="0"/>
            <c:extLst>
              <c:ext xmlns:c16="http://schemas.microsoft.com/office/drawing/2014/chart" uri="{C3380CC4-5D6E-409C-BE32-E72D297353CC}">
                <c16:uniqueId val="{00000006-E8E4-41F9-BE61-0B7EDC11534D}"/>
              </c:ext>
            </c:extLst>
          </c:dPt>
          <c:dPt>
            <c:idx val="7"/>
            <c:invertIfNegative val="0"/>
            <c:bubble3D val="0"/>
            <c:extLst>
              <c:ext xmlns:c16="http://schemas.microsoft.com/office/drawing/2014/chart" uri="{C3380CC4-5D6E-409C-BE32-E72D297353CC}">
                <c16:uniqueId val="{00000007-E8E4-41F9-BE61-0B7EDC11534D}"/>
              </c:ext>
            </c:extLst>
          </c:dPt>
          <c:dPt>
            <c:idx val="8"/>
            <c:invertIfNegative val="0"/>
            <c:bubble3D val="0"/>
            <c:extLst>
              <c:ext xmlns:c16="http://schemas.microsoft.com/office/drawing/2014/chart" uri="{C3380CC4-5D6E-409C-BE32-E72D297353CC}">
                <c16:uniqueId val="{00000008-E8E4-41F9-BE61-0B7EDC11534D}"/>
              </c:ext>
            </c:extLst>
          </c:dPt>
          <c:dPt>
            <c:idx val="9"/>
            <c:invertIfNegative val="0"/>
            <c:bubble3D val="0"/>
            <c:extLst>
              <c:ext xmlns:c16="http://schemas.microsoft.com/office/drawing/2014/chart" uri="{C3380CC4-5D6E-409C-BE32-E72D297353CC}">
                <c16:uniqueId val="{00000009-E8E4-41F9-BE61-0B7EDC11534D}"/>
              </c:ext>
            </c:extLst>
          </c:dPt>
          <c:dPt>
            <c:idx val="10"/>
            <c:invertIfNegative val="0"/>
            <c:bubble3D val="0"/>
            <c:extLst>
              <c:ext xmlns:c16="http://schemas.microsoft.com/office/drawing/2014/chart" uri="{C3380CC4-5D6E-409C-BE32-E72D297353CC}">
                <c16:uniqueId val="{0000000A-E8E4-41F9-BE61-0B7EDC11534D}"/>
              </c:ext>
            </c:extLst>
          </c:dPt>
          <c:dPt>
            <c:idx val="11"/>
            <c:invertIfNegative val="0"/>
            <c:bubble3D val="0"/>
            <c:extLst>
              <c:ext xmlns:c16="http://schemas.microsoft.com/office/drawing/2014/chart" uri="{C3380CC4-5D6E-409C-BE32-E72D297353CC}">
                <c16:uniqueId val="{0000000B-E8E4-41F9-BE61-0B7EDC11534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8E4-41F9-BE61-0B7EDC11534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8E4-41F9-BE61-0B7EDC11534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8E4-41F9-BE61-0B7EDC11534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8E4-41F9-BE61-0B7EDC11534D}"/>
              </c:ext>
            </c:extLst>
          </c:dPt>
          <c:dLbls>
            <c:dLbl>
              <c:idx val="13"/>
              <c:layout>
                <c:manualLayout>
                  <c:x val="-9.943387957992826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8E4-41F9-BE61-0B7EDC11534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E4-41F9-BE61-0B7EDC11534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Sheet1!$B$2:$B$17</c:f>
              <c:numCache>
                <c:formatCode>0.0</c:formatCode>
                <c:ptCount val="16"/>
                <c:pt idx="0">
                  <c:v>118.30800000000001</c:v>
                </c:pt>
                <c:pt idx="1">
                  <c:v>115.732</c:v>
                </c:pt>
                <c:pt idx="2">
                  <c:v>111.754</c:v>
                </c:pt>
                <c:pt idx="3">
                  <c:v>112.041</c:v>
                </c:pt>
                <c:pt idx="4">
                  <c:v>113.39100000000001</c:v>
                </c:pt>
                <c:pt idx="5">
                  <c:v>114.458</c:v>
                </c:pt>
                <c:pt idx="6">
                  <c:v>112.873</c:v>
                </c:pt>
                <c:pt idx="7">
                  <c:v>111.565</c:v>
                </c:pt>
                <c:pt idx="8">
                  <c:v>110.845</c:v>
                </c:pt>
                <c:pt idx="9">
                  <c:v>114.194</c:v>
                </c:pt>
                <c:pt idx="10">
                  <c:v>113.798</c:v>
                </c:pt>
                <c:pt idx="11">
                  <c:v>115.77200000000001</c:v>
                </c:pt>
                <c:pt idx="12">
                  <c:v>112.35291958211597</c:v>
                </c:pt>
                <c:pt idx="13">
                  <c:v>112.99482094866194</c:v>
                </c:pt>
                <c:pt idx="14">
                  <c:v>113.87501940113205</c:v>
                </c:pt>
                <c:pt idx="15">
                  <c:v>122.64314136624212</c:v>
                </c:pt>
              </c:numCache>
            </c:numRef>
          </c:val>
          <c:extLst>
            <c:ext xmlns:c16="http://schemas.microsoft.com/office/drawing/2014/chart" uri="{C3380CC4-5D6E-409C-BE32-E72D297353CC}">
              <c16:uniqueId val="{00000014-E8E4-41F9-BE61-0B7EDC11534D}"/>
            </c:ext>
          </c:extLst>
        </c:ser>
        <c:dLbls>
          <c:showLegendKey val="0"/>
          <c:showVal val="0"/>
          <c:showCatName val="0"/>
          <c:showSerName val="0"/>
          <c:showPercent val="0"/>
          <c:showBubbleSize val="0"/>
        </c:dLbls>
        <c:gapWidth val="50"/>
        <c:axId val="408702776"/>
        <c:axId val="408703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8E4-41F9-BE61-0B7EDC11534D}"/>
              </c:ext>
            </c:extLst>
          </c:dPt>
          <c:dPt>
            <c:idx val="13"/>
            <c:marker>
              <c:symbol val="none"/>
            </c:marker>
            <c:bubble3D val="0"/>
            <c:extLst>
              <c:ext xmlns:c16="http://schemas.microsoft.com/office/drawing/2014/chart" uri="{C3380CC4-5D6E-409C-BE32-E72D297353CC}">
                <c16:uniqueId val="{00000016-E8E4-41F9-BE61-0B7EDC11534D}"/>
              </c:ext>
            </c:extLst>
          </c:dPt>
          <c:dPt>
            <c:idx val="14"/>
            <c:marker>
              <c:symbol val="none"/>
            </c:marker>
            <c:bubble3D val="0"/>
            <c:extLst>
              <c:ext xmlns:c16="http://schemas.microsoft.com/office/drawing/2014/chart" uri="{C3380CC4-5D6E-409C-BE32-E72D297353CC}">
                <c16:uniqueId val="{00000017-E8E4-41F9-BE61-0B7EDC11534D}"/>
              </c:ext>
            </c:extLst>
          </c:dPt>
          <c:dPt>
            <c:idx val="15"/>
            <c:marker>
              <c:symbol val="none"/>
            </c:marker>
            <c:bubble3D val="0"/>
            <c:extLst>
              <c:ext xmlns:c16="http://schemas.microsoft.com/office/drawing/2014/chart" uri="{C3380CC4-5D6E-409C-BE32-E72D297353CC}">
                <c16:uniqueId val="{00000018-E8E4-41F9-BE61-0B7EDC11534D}"/>
              </c:ext>
            </c:extLst>
          </c:dPt>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Sheet1!$C$2:$C$17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19-E8E4-41F9-BE61-0B7EDC11534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8E4-41F9-BE61-0B7EDC11534D}"/>
              </c:ext>
            </c:extLst>
          </c:dPt>
          <c:dPt>
            <c:idx val="1"/>
            <c:marker>
              <c:symbol val="none"/>
            </c:marker>
            <c:bubble3D val="0"/>
            <c:extLst>
              <c:ext xmlns:c16="http://schemas.microsoft.com/office/drawing/2014/chart" uri="{C3380CC4-5D6E-409C-BE32-E72D297353CC}">
                <c16:uniqueId val="{0000001B-E8E4-41F9-BE61-0B7EDC11534D}"/>
              </c:ext>
            </c:extLst>
          </c:dPt>
          <c:dPt>
            <c:idx val="2"/>
            <c:marker>
              <c:symbol val="none"/>
            </c:marker>
            <c:bubble3D val="0"/>
            <c:extLst>
              <c:ext xmlns:c16="http://schemas.microsoft.com/office/drawing/2014/chart" uri="{C3380CC4-5D6E-409C-BE32-E72D297353CC}">
                <c16:uniqueId val="{0000001C-E8E4-41F9-BE61-0B7EDC11534D}"/>
              </c:ext>
            </c:extLst>
          </c:dPt>
          <c:dPt>
            <c:idx val="3"/>
            <c:marker>
              <c:symbol val="none"/>
            </c:marker>
            <c:bubble3D val="0"/>
            <c:extLst>
              <c:ext xmlns:c16="http://schemas.microsoft.com/office/drawing/2014/chart" uri="{C3380CC4-5D6E-409C-BE32-E72D297353CC}">
                <c16:uniqueId val="{0000001D-E8E4-41F9-BE61-0B7EDC11534D}"/>
              </c:ext>
            </c:extLst>
          </c:dPt>
          <c:dPt>
            <c:idx val="4"/>
            <c:marker>
              <c:symbol val="none"/>
            </c:marker>
            <c:bubble3D val="0"/>
            <c:extLst>
              <c:ext xmlns:c16="http://schemas.microsoft.com/office/drawing/2014/chart" uri="{C3380CC4-5D6E-409C-BE32-E72D297353CC}">
                <c16:uniqueId val="{0000001E-E8E4-41F9-BE61-0B7EDC11534D}"/>
              </c:ext>
            </c:extLst>
          </c:dPt>
          <c:dPt>
            <c:idx val="5"/>
            <c:marker>
              <c:symbol val="none"/>
            </c:marker>
            <c:bubble3D val="0"/>
            <c:extLst>
              <c:ext xmlns:c16="http://schemas.microsoft.com/office/drawing/2014/chart" uri="{C3380CC4-5D6E-409C-BE32-E72D297353CC}">
                <c16:uniqueId val="{0000001F-E8E4-41F9-BE61-0B7EDC11534D}"/>
              </c:ext>
            </c:extLst>
          </c:dPt>
          <c:dPt>
            <c:idx val="6"/>
            <c:marker>
              <c:symbol val="none"/>
            </c:marker>
            <c:bubble3D val="0"/>
            <c:extLst>
              <c:ext xmlns:c16="http://schemas.microsoft.com/office/drawing/2014/chart" uri="{C3380CC4-5D6E-409C-BE32-E72D297353CC}">
                <c16:uniqueId val="{00000020-E8E4-41F9-BE61-0B7EDC11534D}"/>
              </c:ext>
            </c:extLst>
          </c:dPt>
          <c:dPt>
            <c:idx val="7"/>
            <c:marker>
              <c:symbol val="none"/>
            </c:marker>
            <c:bubble3D val="0"/>
            <c:extLst>
              <c:ext xmlns:c16="http://schemas.microsoft.com/office/drawing/2014/chart" uri="{C3380CC4-5D6E-409C-BE32-E72D297353CC}">
                <c16:uniqueId val="{00000021-E8E4-41F9-BE61-0B7EDC11534D}"/>
              </c:ext>
            </c:extLst>
          </c:dPt>
          <c:dPt>
            <c:idx val="8"/>
            <c:marker>
              <c:symbol val="none"/>
            </c:marker>
            <c:bubble3D val="0"/>
            <c:extLst>
              <c:ext xmlns:c16="http://schemas.microsoft.com/office/drawing/2014/chart" uri="{C3380CC4-5D6E-409C-BE32-E72D297353CC}">
                <c16:uniqueId val="{00000022-E8E4-41F9-BE61-0B7EDC11534D}"/>
              </c:ext>
            </c:extLst>
          </c:dPt>
          <c:dPt>
            <c:idx val="9"/>
            <c:marker>
              <c:symbol val="none"/>
            </c:marker>
            <c:bubble3D val="0"/>
            <c:extLst>
              <c:ext xmlns:c16="http://schemas.microsoft.com/office/drawing/2014/chart" uri="{C3380CC4-5D6E-409C-BE32-E72D297353CC}">
                <c16:uniqueId val="{00000023-E8E4-41F9-BE61-0B7EDC11534D}"/>
              </c:ext>
            </c:extLst>
          </c:dPt>
          <c:dPt>
            <c:idx val="10"/>
            <c:marker>
              <c:symbol val="none"/>
            </c:marker>
            <c:bubble3D val="0"/>
            <c:extLst>
              <c:ext xmlns:c16="http://schemas.microsoft.com/office/drawing/2014/chart" uri="{C3380CC4-5D6E-409C-BE32-E72D297353CC}">
                <c16:uniqueId val="{00000024-E8E4-41F9-BE61-0B7EDC11534D}"/>
              </c:ext>
            </c:extLst>
          </c:dPt>
          <c:dPt>
            <c:idx val="11"/>
            <c:marker>
              <c:symbol val="none"/>
            </c:marker>
            <c:bubble3D val="0"/>
            <c:extLst>
              <c:ext xmlns:c16="http://schemas.microsoft.com/office/drawing/2014/chart" uri="{C3380CC4-5D6E-409C-BE32-E72D297353CC}">
                <c16:uniqueId val="{00000025-E8E4-41F9-BE61-0B7EDC11534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8E4-41F9-BE61-0B7EDC11534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8E4-41F9-BE61-0B7EDC11534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8E4-41F9-BE61-0B7EDC11534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8E4-41F9-BE61-0B7EDC11534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8E4-41F9-BE61-0B7EDC11534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8E4-41F9-BE61-0B7EDC11534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8E4-41F9-BE61-0B7EDC11534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8E4-41F9-BE61-0B7EDC11534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8E4-41F9-BE61-0B7EDC11534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8E4-41F9-BE61-0B7EDC11534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Sheet1!$D$2:$D$17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2A-E8E4-41F9-BE61-0B7EDC11534D}"/>
            </c:ext>
          </c:extLst>
        </c:ser>
        <c:dLbls>
          <c:showLegendKey val="0"/>
          <c:showVal val="0"/>
          <c:showCatName val="0"/>
          <c:showSerName val="0"/>
          <c:showPercent val="0"/>
          <c:showBubbleSize val="0"/>
        </c:dLbls>
        <c:marker val="1"/>
        <c:smooth val="0"/>
        <c:axId val="408703560"/>
        <c:axId val="408703952"/>
      </c:lineChart>
      <c:catAx>
        <c:axId val="408702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3168"/>
        <c:crosses val="autoZero"/>
        <c:auto val="0"/>
        <c:lblAlgn val="ctr"/>
        <c:lblOffset val="100"/>
        <c:tickLblSkip val="1"/>
        <c:tickMarkSkip val="1"/>
        <c:noMultiLvlLbl val="0"/>
      </c:catAx>
      <c:valAx>
        <c:axId val="408703168"/>
        <c:scaling>
          <c:orientation val="minMax"/>
          <c:max val="13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2776"/>
        <c:crosses val="autoZero"/>
        <c:crossBetween val="between"/>
        <c:majorUnit val="5"/>
        <c:minorUnit val="5"/>
      </c:valAx>
      <c:catAx>
        <c:axId val="408703560"/>
        <c:scaling>
          <c:orientation val="minMax"/>
        </c:scaling>
        <c:delete val="1"/>
        <c:axPos val="b"/>
        <c:numFmt formatCode="General" sourceLinked="1"/>
        <c:majorTickMark val="out"/>
        <c:minorTickMark val="none"/>
        <c:tickLblPos val="none"/>
        <c:crossAx val="408703952"/>
        <c:crosses val="autoZero"/>
        <c:auto val="0"/>
        <c:lblAlgn val="ctr"/>
        <c:lblOffset val="100"/>
        <c:noMultiLvlLbl val="0"/>
      </c:catAx>
      <c:valAx>
        <c:axId val="408703952"/>
        <c:scaling>
          <c:orientation val="minMax"/>
          <c:max val="0.1"/>
          <c:min val="-0.15000000000000019"/>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35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89"/>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4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61E-4648-A861-71E1A4688079}"/>
              </c:ext>
            </c:extLst>
          </c:dPt>
          <c:dPt>
            <c:idx val="1"/>
            <c:invertIfNegative val="0"/>
            <c:bubble3D val="0"/>
            <c:extLst>
              <c:ext xmlns:c16="http://schemas.microsoft.com/office/drawing/2014/chart" uri="{C3380CC4-5D6E-409C-BE32-E72D297353CC}">
                <c16:uniqueId val="{00000001-661E-4648-A861-71E1A4688079}"/>
              </c:ext>
            </c:extLst>
          </c:dPt>
          <c:dPt>
            <c:idx val="2"/>
            <c:invertIfNegative val="0"/>
            <c:bubble3D val="0"/>
            <c:extLst>
              <c:ext xmlns:c16="http://schemas.microsoft.com/office/drawing/2014/chart" uri="{C3380CC4-5D6E-409C-BE32-E72D297353CC}">
                <c16:uniqueId val="{00000002-661E-4648-A861-71E1A4688079}"/>
              </c:ext>
            </c:extLst>
          </c:dPt>
          <c:dPt>
            <c:idx val="3"/>
            <c:invertIfNegative val="0"/>
            <c:bubble3D val="0"/>
            <c:extLst>
              <c:ext xmlns:c16="http://schemas.microsoft.com/office/drawing/2014/chart" uri="{C3380CC4-5D6E-409C-BE32-E72D297353CC}">
                <c16:uniqueId val="{00000003-661E-4648-A861-71E1A4688079}"/>
              </c:ext>
            </c:extLst>
          </c:dPt>
          <c:dPt>
            <c:idx val="4"/>
            <c:invertIfNegative val="0"/>
            <c:bubble3D val="0"/>
            <c:extLst>
              <c:ext xmlns:c16="http://schemas.microsoft.com/office/drawing/2014/chart" uri="{C3380CC4-5D6E-409C-BE32-E72D297353CC}">
                <c16:uniqueId val="{00000004-661E-4648-A861-71E1A4688079}"/>
              </c:ext>
            </c:extLst>
          </c:dPt>
          <c:dPt>
            <c:idx val="5"/>
            <c:invertIfNegative val="0"/>
            <c:bubble3D val="0"/>
            <c:extLst>
              <c:ext xmlns:c16="http://schemas.microsoft.com/office/drawing/2014/chart" uri="{C3380CC4-5D6E-409C-BE32-E72D297353CC}">
                <c16:uniqueId val="{00000005-661E-4648-A861-71E1A4688079}"/>
              </c:ext>
            </c:extLst>
          </c:dPt>
          <c:dPt>
            <c:idx val="6"/>
            <c:invertIfNegative val="0"/>
            <c:bubble3D val="0"/>
            <c:extLst>
              <c:ext xmlns:c16="http://schemas.microsoft.com/office/drawing/2014/chart" uri="{C3380CC4-5D6E-409C-BE32-E72D297353CC}">
                <c16:uniqueId val="{00000006-661E-4648-A861-71E1A4688079}"/>
              </c:ext>
            </c:extLst>
          </c:dPt>
          <c:dPt>
            <c:idx val="7"/>
            <c:invertIfNegative val="0"/>
            <c:bubble3D val="0"/>
            <c:extLst>
              <c:ext xmlns:c16="http://schemas.microsoft.com/office/drawing/2014/chart" uri="{C3380CC4-5D6E-409C-BE32-E72D297353CC}">
                <c16:uniqueId val="{00000007-661E-4648-A861-71E1A4688079}"/>
              </c:ext>
            </c:extLst>
          </c:dPt>
          <c:dPt>
            <c:idx val="8"/>
            <c:invertIfNegative val="0"/>
            <c:bubble3D val="0"/>
            <c:extLst>
              <c:ext xmlns:c16="http://schemas.microsoft.com/office/drawing/2014/chart" uri="{C3380CC4-5D6E-409C-BE32-E72D297353CC}">
                <c16:uniqueId val="{00000008-661E-4648-A861-71E1A4688079}"/>
              </c:ext>
            </c:extLst>
          </c:dPt>
          <c:dPt>
            <c:idx val="9"/>
            <c:invertIfNegative val="0"/>
            <c:bubble3D val="0"/>
            <c:extLst>
              <c:ext xmlns:c16="http://schemas.microsoft.com/office/drawing/2014/chart" uri="{C3380CC4-5D6E-409C-BE32-E72D297353CC}">
                <c16:uniqueId val="{00000009-661E-4648-A861-71E1A4688079}"/>
              </c:ext>
            </c:extLst>
          </c:dPt>
          <c:dPt>
            <c:idx val="10"/>
            <c:invertIfNegative val="0"/>
            <c:bubble3D val="0"/>
            <c:extLst>
              <c:ext xmlns:c16="http://schemas.microsoft.com/office/drawing/2014/chart" uri="{C3380CC4-5D6E-409C-BE32-E72D297353CC}">
                <c16:uniqueId val="{0000000A-661E-4648-A861-71E1A4688079}"/>
              </c:ext>
            </c:extLst>
          </c:dPt>
          <c:dPt>
            <c:idx val="11"/>
            <c:invertIfNegative val="0"/>
            <c:bubble3D val="0"/>
            <c:extLst>
              <c:ext xmlns:c16="http://schemas.microsoft.com/office/drawing/2014/chart" uri="{C3380CC4-5D6E-409C-BE32-E72D297353CC}">
                <c16:uniqueId val="{0000000B-661E-4648-A861-71E1A468807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61E-4648-A861-71E1A468807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61E-4648-A861-71E1A468807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61E-4648-A861-71E1A468807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61E-4648-A861-71E1A4688079}"/>
              </c:ext>
            </c:extLst>
          </c:dPt>
          <c:dLbls>
            <c:dLbl>
              <c:idx val="13"/>
              <c:layout>
                <c:manualLayout>
                  <c:x val="-9.943387957992842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61E-4648-A861-71E1A468807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61E-4648-A861-71E1A468807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Sheet1!$B$2:$B$17</c:f>
              <c:numCache>
                <c:formatCode>0.0</c:formatCode>
                <c:ptCount val="16"/>
                <c:pt idx="0">
                  <c:v>115.732</c:v>
                </c:pt>
                <c:pt idx="1">
                  <c:v>111.754</c:v>
                </c:pt>
                <c:pt idx="2">
                  <c:v>112.041</c:v>
                </c:pt>
                <c:pt idx="3">
                  <c:v>113.11</c:v>
                </c:pt>
                <c:pt idx="4">
                  <c:v>114.276</c:v>
                </c:pt>
                <c:pt idx="5">
                  <c:v>112.295</c:v>
                </c:pt>
                <c:pt idx="6">
                  <c:v>111.563</c:v>
                </c:pt>
                <c:pt idx="7">
                  <c:v>110.714</c:v>
                </c:pt>
                <c:pt idx="8">
                  <c:v>112.643</c:v>
                </c:pt>
                <c:pt idx="9">
                  <c:v>112.31100000000001</c:v>
                </c:pt>
                <c:pt idx="10">
                  <c:v>114.008</c:v>
                </c:pt>
                <c:pt idx="11">
                  <c:v>114.82</c:v>
                </c:pt>
                <c:pt idx="12">
                  <c:v>113.58294318008137</c:v>
                </c:pt>
                <c:pt idx="13">
                  <c:v>114.8436773952313</c:v>
                </c:pt>
                <c:pt idx="14">
                  <c:v>120.73265633782657</c:v>
                </c:pt>
                <c:pt idx="15">
                  <c:v>128.86404847728201</c:v>
                </c:pt>
              </c:numCache>
            </c:numRef>
          </c:val>
          <c:extLst>
            <c:ext xmlns:c16="http://schemas.microsoft.com/office/drawing/2014/chart" uri="{C3380CC4-5D6E-409C-BE32-E72D297353CC}">
              <c16:uniqueId val="{00000014-661E-4648-A861-71E1A4688079}"/>
            </c:ext>
          </c:extLst>
        </c:ser>
        <c:dLbls>
          <c:showLegendKey val="0"/>
          <c:showVal val="0"/>
          <c:showCatName val="0"/>
          <c:showSerName val="0"/>
          <c:showPercent val="0"/>
          <c:showBubbleSize val="0"/>
        </c:dLbls>
        <c:gapWidth val="50"/>
        <c:axId val="408707480"/>
        <c:axId val="40870787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61E-4648-A861-71E1A4688079}"/>
              </c:ext>
            </c:extLst>
          </c:dPt>
          <c:dPt>
            <c:idx val="13"/>
            <c:marker>
              <c:symbol val="none"/>
            </c:marker>
            <c:bubble3D val="0"/>
            <c:extLst>
              <c:ext xmlns:c16="http://schemas.microsoft.com/office/drawing/2014/chart" uri="{C3380CC4-5D6E-409C-BE32-E72D297353CC}">
                <c16:uniqueId val="{00000016-661E-4648-A861-71E1A4688079}"/>
              </c:ext>
            </c:extLst>
          </c:dPt>
          <c:dPt>
            <c:idx val="14"/>
            <c:marker>
              <c:symbol val="none"/>
            </c:marker>
            <c:bubble3D val="0"/>
            <c:extLst>
              <c:ext xmlns:c16="http://schemas.microsoft.com/office/drawing/2014/chart" uri="{C3380CC4-5D6E-409C-BE32-E72D297353CC}">
                <c16:uniqueId val="{00000017-661E-4648-A861-71E1A4688079}"/>
              </c:ext>
            </c:extLst>
          </c:dPt>
          <c:dPt>
            <c:idx val="15"/>
            <c:marker>
              <c:symbol val="none"/>
            </c:marker>
            <c:bubble3D val="0"/>
            <c:extLst>
              <c:ext xmlns:c16="http://schemas.microsoft.com/office/drawing/2014/chart" uri="{C3380CC4-5D6E-409C-BE32-E72D297353CC}">
                <c16:uniqueId val="{00000018-661E-4648-A861-71E1A4688079}"/>
              </c:ext>
            </c:extLst>
          </c:dPt>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Sheet1!$C$2:$C$17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19-661E-4648-A861-71E1A468807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61E-4648-A861-71E1A4688079}"/>
              </c:ext>
            </c:extLst>
          </c:dPt>
          <c:dPt>
            <c:idx val="1"/>
            <c:marker>
              <c:symbol val="none"/>
            </c:marker>
            <c:bubble3D val="0"/>
            <c:extLst>
              <c:ext xmlns:c16="http://schemas.microsoft.com/office/drawing/2014/chart" uri="{C3380CC4-5D6E-409C-BE32-E72D297353CC}">
                <c16:uniqueId val="{0000001B-661E-4648-A861-71E1A4688079}"/>
              </c:ext>
            </c:extLst>
          </c:dPt>
          <c:dPt>
            <c:idx val="2"/>
            <c:marker>
              <c:symbol val="none"/>
            </c:marker>
            <c:bubble3D val="0"/>
            <c:extLst>
              <c:ext xmlns:c16="http://schemas.microsoft.com/office/drawing/2014/chart" uri="{C3380CC4-5D6E-409C-BE32-E72D297353CC}">
                <c16:uniqueId val="{0000001C-661E-4648-A861-71E1A4688079}"/>
              </c:ext>
            </c:extLst>
          </c:dPt>
          <c:dPt>
            <c:idx val="3"/>
            <c:marker>
              <c:symbol val="none"/>
            </c:marker>
            <c:bubble3D val="0"/>
            <c:extLst>
              <c:ext xmlns:c16="http://schemas.microsoft.com/office/drawing/2014/chart" uri="{C3380CC4-5D6E-409C-BE32-E72D297353CC}">
                <c16:uniqueId val="{0000001D-661E-4648-A861-71E1A4688079}"/>
              </c:ext>
            </c:extLst>
          </c:dPt>
          <c:dPt>
            <c:idx val="4"/>
            <c:marker>
              <c:symbol val="none"/>
            </c:marker>
            <c:bubble3D val="0"/>
            <c:extLst>
              <c:ext xmlns:c16="http://schemas.microsoft.com/office/drawing/2014/chart" uri="{C3380CC4-5D6E-409C-BE32-E72D297353CC}">
                <c16:uniqueId val="{0000001E-661E-4648-A861-71E1A4688079}"/>
              </c:ext>
            </c:extLst>
          </c:dPt>
          <c:dPt>
            <c:idx val="5"/>
            <c:marker>
              <c:symbol val="none"/>
            </c:marker>
            <c:bubble3D val="0"/>
            <c:extLst>
              <c:ext xmlns:c16="http://schemas.microsoft.com/office/drawing/2014/chart" uri="{C3380CC4-5D6E-409C-BE32-E72D297353CC}">
                <c16:uniqueId val="{0000001F-661E-4648-A861-71E1A4688079}"/>
              </c:ext>
            </c:extLst>
          </c:dPt>
          <c:dPt>
            <c:idx val="6"/>
            <c:marker>
              <c:symbol val="none"/>
            </c:marker>
            <c:bubble3D val="0"/>
            <c:extLst>
              <c:ext xmlns:c16="http://schemas.microsoft.com/office/drawing/2014/chart" uri="{C3380CC4-5D6E-409C-BE32-E72D297353CC}">
                <c16:uniqueId val="{00000020-661E-4648-A861-71E1A4688079}"/>
              </c:ext>
            </c:extLst>
          </c:dPt>
          <c:dPt>
            <c:idx val="7"/>
            <c:marker>
              <c:symbol val="none"/>
            </c:marker>
            <c:bubble3D val="0"/>
            <c:extLst>
              <c:ext xmlns:c16="http://schemas.microsoft.com/office/drawing/2014/chart" uri="{C3380CC4-5D6E-409C-BE32-E72D297353CC}">
                <c16:uniqueId val="{00000021-661E-4648-A861-71E1A4688079}"/>
              </c:ext>
            </c:extLst>
          </c:dPt>
          <c:dPt>
            <c:idx val="8"/>
            <c:marker>
              <c:symbol val="none"/>
            </c:marker>
            <c:bubble3D val="0"/>
            <c:extLst>
              <c:ext xmlns:c16="http://schemas.microsoft.com/office/drawing/2014/chart" uri="{C3380CC4-5D6E-409C-BE32-E72D297353CC}">
                <c16:uniqueId val="{00000022-661E-4648-A861-71E1A4688079}"/>
              </c:ext>
            </c:extLst>
          </c:dPt>
          <c:dPt>
            <c:idx val="9"/>
            <c:marker>
              <c:symbol val="none"/>
            </c:marker>
            <c:bubble3D val="0"/>
            <c:extLst>
              <c:ext xmlns:c16="http://schemas.microsoft.com/office/drawing/2014/chart" uri="{C3380CC4-5D6E-409C-BE32-E72D297353CC}">
                <c16:uniqueId val="{00000023-661E-4648-A861-71E1A4688079}"/>
              </c:ext>
            </c:extLst>
          </c:dPt>
          <c:dPt>
            <c:idx val="10"/>
            <c:marker>
              <c:symbol val="none"/>
            </c:marker>
            <c:bubble3D val="0"/>
            <c:extLst>
              <c:ext xmlns:c16="http://schemas.microsoft.com/office/drawing/2014/chart" uri="{C3380CC4-5D6E-409C-BE32-E72D297353CC}">
                <c16:uniqueId val="{00000024-661E-4648-A861-71E1A4688079}"/>
              </c:ext>
            </c:extLst>
          </c:dPt>
          <c:dPt>
            <c:idx val="11"/>
            <c:marker>
              <c:symbol val="none"/>
            </c:marker>
            <c:bubble3D val="0"/>
            <c:extLst>
              <c:ext xmlns:c16="http://schemas.microsoft.com/office/drawing/2014/chart" uri="{C3380CC4-5D6E-409C-BE32-E72D297353CC}">
                <c16:uniqueId val="{00000025-661E-4648-A861-71E1A468807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61E-4648-A861-71E1A468807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61E-4648-A861-71E1A468807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61E-4648-A861-71E1A468807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61E-4648-A861-71E1A468807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61E-4648-A861-71E1A468807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61E-4648-A861-71E1A468807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61E-4648-A861-71E1A468807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61E-4648-A861-71E1A468807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61E-4648-A861-71E1A468807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61E-4648-A861-71E1A468807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61E-4648-A861-71E1A468807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61E-4648-A861-71E1A468807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Sheet1!$D$2:$D$17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2A-661E-4648-A861-71E1A4688079}"/>
            </c:ext>
          </c:extLst>
        </c:ser>
        <c:dLbls>
          <c:showLegendKey val="0"/>
          <c:showVal val="0"/>
          <c:showCatName val="0"/>
          <c:showSerName val="0"/>
          <c:showPercent val="0"/>
          <c:showBubbleSize val="0"/>
        </c:dLbls>
        <c:marker val="1"/>
        <c:smooth val="0"/>
        <c:axId val="408708264"/>
        <c:axId val="408708656"/>
      </c:lineChart>
      <c:catAx>
        <c:axId val="40870748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7872"/>
        <c:crosses val="autoZero"/>
        <c:auto val="0"/>
        <c:lblAlgn val="ctr"/>
        <c:lblOffset val="100"/>
        <c:tickLblSkip val="1"/>
        <c:tickMarkSkip val="1"/>
        <c:noMultiLvlLbl val="0"/>
      </c:catAx>
      <c:valAx>
        <c:axId val="408707872"/>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7480"/>
        <c:crosses val="autoZero"/>
        <c:crossBetween val="between"/>
        <c:majorUnit val="5"/>
        <c:minorUnit val="5"/>
      </c:valAx>
      <c:catAx>
        <c:axId val="408708264"/>
        <c:scaling>
          <c:orientation val="minMax"/>
        </c:scaling>
        <c:delete val="1"/>
        <c:axPos val="b"/>
        <c:numFmt formatCode="General" sourceLinked="1"/>
        <c:majorTickMark val="out"/>
        <c:minorTickMark val="none"/>
        <c:tickLblPos val="none"/>
        <c:crossAx val="408708656"/>
        <c:crosses val="autoZero"/>
        <c:auto val="0"/>
        <c:lblAlgn val="ctr"/>
        <c:lblOffset val="100"/>
        <c:noMultiLvlLbl val="0"/>
      </c:catAx>
      <c:valAx>
        <c:axId val="408708656"/>
        <c:scaling>
          <c:orientation val="minMax"/>
          <c:max val="0.15000000000000013"/>
          <c:min val="-0.1500000000000002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826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11"/>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A913-40AA-A089-5F7BBD822CF0}"/>
              </c:ext>
            </c:extLst>
          </c:dPt>
          <c:dPt>
            <c:idx val="1"/>
            <c:invertIfNegative val="0"/>
            <c:bubble3D val="0"/>
            <c:extLst>
              <c:ext xmlns:c16="http://schemas.microsoft.com/office/drawing/2014/chart" uri="{C3380CC4-5D6E-409C-BE32-E72D297353CC}">
                <c16:uniqueId val="{00000001-A913-40AA-A089-5F7BBD822CF0}"/>
              </c:ext>
            </c:extLst>
          </c:dPt>
          <c:dPt>
            <c:idx val="2"/>
            <c:invertIfNegative val="0"/>
            <c:bubble3D val="0"/>
            <c:extLst>
              <c:ext xmlns:c16="http://schemas.microsoft.com/office/drawing/2014/chart" uri="{C3380CC4-5D6E-409C-BE32-E72D297353CC}">
                <c16:uniqueId val="{00000002-A913-40AA-A089-5F7BBD822CF0}"/>
              </c:ext>
            </c:extLst>
          </c:dPt>
          <c:dPt>
            <c:idx val="3"/>
            <c:invertIfNegative val="0"/>
            <c:bubble3D val="0"/>
            <c:extLst>
              <c:ext xmlns:c16="http://schemas.microsoft.com/office/drawing/2014/chart" uri="{C3380CC4-5D6E-409C-BE32-E72D297353CC}">
                <c16:uniqueId val="{00000003-A913-40AA-A089-5F7BBD822CF0}"/>
              </c:ext>
            </c:extLst>
          </c:dPt>
          <c:dPt>
            <c:idx val="4"/>
            <c:invertIfNegative val="0"/>
            <c:bubble3D val="0"/>
            <c:extLst>
              <c:ext xmlns:c16="http://schemas.microsoft.com/office/drawing/2014/chart" uri="{C3380CC4-5D6E-409C-BE32-E72D297353CC}">
                <c16:uniqueId val="{00000004-A913-40AA-A089-5F7BBD822CF0}"/>
              </c:ext>
            </c:extLst>
          </c:dPt>
          <c:dPt>
            <c:idx val="5"/>
            <c:invertIfNegative val="0"/>
            <c:bubble3D val="0"/>
            <c:extLst>
              <c:ext xmlns:c16="http://schemas.microsoft.com/office/drawing/2014/chart" uri="{C3380CC4-5D6E-409C-BE32-E72D297353CC}">
                <c16:uniqueId val="{00000005-A913-40AA-A089-5F7BBD822CF0}"/>
              </c:ext>
            </c:extLst>
          </c:dPt>
          <c:dPt>
            <c:idx val="6"/>
            <c:invertIfNegative val="0"/>
            <c:bubble3D val="0"/>
            <c:extLst>
              <c:ext xmlns:c16="http://schemas.microsoft.com/office/drawing/2014/chart" uri="{C3380CC4-5D6E-409C-BE32-E72D297353CC}">
                <c16:uniqueId val="{00000006-A913-40AA-A089-5F7BBD822CF0}"/>
              </c:ext>
            </c:extLst>
          </c:dPt>
          <c:dPt>
            <c:idx val="7"/>
            <c:invertIfNegative val="0"/>
            <c:bubble3D val="0"/>
            <c:extLst>
              <c:ext xmlns:c16="http://schemas.microsoft.com/office/drawing/2014/chart" uri="{C3380CC4-5D6E-409C-BE32-E72D297353CC}">
                <c16:uniqueId val="{00000007-A913-40AA-A089-5F7BBD822CF0}"/>
              </c:ext>
            </c:extLst>
          </c:dPt>
          <c:dPt>
            <c:idx val="8"/>
            <c:invertIfNegative val="0"/>
            <c:bubble3D val="0"/>
            <c:extLst>
              <c:ext xmlns:c16="http://schemas.microsoft.com/office/drawing/2014/chart" uri="{C3380CC4-5D6E-409C-BE32-E72D297353CC}">
                <c16:uniqueId val="{00000008-A913-40AA-A089-5F7BBD822CF0}"/>
              </c:ext>
            </c:extLst>
          </c:dPt>
          <c:dPt>
            <c:idx val="9"/>
            <c:invertIfNegative val="0"/>
            <c:bubble3D val="0"/>
            <c:extLst>
              <c:ext xmlns:c16="http://schemas.microsoft.com/office/drawing/2014/chart" uri="{C3380CC4-5D6E-409C-BE32-E72D297353CC}">
                <c16:uniqueId val="{00000009-A913-40AA-A089-5F7BBD822CF0}"/>
              </c:ext>
            </c:extLst>
          </c:dPt>
          <c:dPt>
            <c:idx val="10"/>
            <c:invertIfNegative val="0"/>
            <c:bubble3D val="0"/>
            <c:extLst>
              <c:ext xmlns:c16="http://schemas.microsoft.com/office/drawing/2014/chart" uri="{C3380CC4-5D6E-409C-BE32-E72D297353CC}">
                <c16:uniqueId val="{0000000A-A913-40AA-A089-5F7BBD822CF0}"/>
              </c:ext>
            </c:extLst>
          </c:dPt>
          <c:dPt>
            <c:idx val="11"/>
            <c:invertIfNegative val="0"/>
            <c:bubble3D val="0"/>
            <c:extLst>
              <c:ext xmlns:c16="http://schemas.microsoft.com/office/drawing/2014/chart" uri="{C3380CC4-5D6E-409C-BE32-E72D297353CC}">
                <c16:uniqueId val="{0000000B-A913-40AA-A089-5F7BBD822CF0}"/>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A913-40AA-A089-5F7BBD822CF0}"/>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A913-40AA-A089-5F7BBD822CF0}"/>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A913-40AA-A089-5F7BBD822CF0}"/>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A913-40AA-A089-5F7BBD822CF0}"/>
              </c:ext>
            </c:extLst>
          </c:dPt>
          <c:dLbls>
            <c:dLbl>
              <c:idx val="13"/>
              <c:layout>
                <c:manualLayout>
                  <c:x val="-9.9433879579928597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13-40AA-A089-5F7BBD822CF0}"/>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13-40AA-A089-5F7BBD822CF0}"/>
                </c:ext>
              </c:extLst>
            </c:dLbl>
            <c:dLbl>
              <c:idx val="15"/>
              <c:layout>
                <c:manualLayout>
                  <c:x val="4.0677966101694881E-3"/>
                  <c:y val="1.78438661710037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13-40AA-A089-5F7BBD822CF0}"/>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Sheet1!$B$2:$B$17</c:f>
              <c:numCache>
                <c:formatCode>0.0</c:formatCode>
                <c:ptCount val="16"/>
                <c:pt idx="0">
                  <c:v>111.754</c:v>
                </c:pt>
                <c:pt idx="1">
                  <c:v>112.041</c:v>
                </c:pt>
                <c:pt idx="2">
                  <c:v>113.11</c:v>
                </c:pt>
                <c:pt idx="3">
                  <c:v>114.276</c:v>
                </c:pt>
                <c:pt idx="4">
                  <c:v>112.295</c:v>
                </c:pt>
                <c:pt idx="5">
                  <c:v>111.563</c:v>
                </c:pt>
                <c:pt idx="6">
                  <c:v>110.714</c:v>
                </c:pt>
                <c:pt idx="7">
                  <c:v>112.643</c:v>
                </c:pt>
                <c:pt idx="8">
                  <c:v>112.31100000000001</c:v>
                </c:pt>
                <c:pt idx="9">
                  <c:v>114.008</c:v>
                </c:pt>
                <c:pt idx="10">
                  <c:v>114.82</c:v>
                </c:pt>
                <c:pt idx="11">
                  <c:v>115.05</c:v>
                </c:pt>
                <c:pt idx="12">
                  <c:v>115.33342898231811</c:v>
                </c:pt>
                <c:pt idx="13">
                  <c:v>120.68545600383663</c:v>
                </c:pt>
                <c:pt idx="14">
                  <c:v>128.76234523845747</c:v>
                </c:pt>
                <c:pt idx="15" formatCode="General">
                  <c:v>134.15846204223973</c:v>
                </c:pt>
              </c:numCache>
            </c:numRef>
          </c:val>
          <c:extLst>
            <c:ext xmlns:c16="http://schemas.microsoft.com/office/drawing/2014/chart" uri="{C3380CC4-5D6E-409C-BE32-E72D297353CC}">
              <c16:uniqueId val="{00000014-A913-40AA-A089-5F7BBD822CF0}"/>
            </c:ext>
          </c:extLst>
        </c:ser>
        <c:dLbls>
          <c:showLegendKey val="0"/>
          <c:showVal val="0"/>
          <c:showCatName val="0"/>
          <c:showSerName val="0"/>
          <c:showPercent val="0"/>
          <c:showBubbleSize val="0"/>
        </c:dLbls>
        <c:gapWidth val="50"/>
        <c:axId val="404917024"/>
        <c:axId val="40870983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A913-40AA-A089-5F7BBD822CF0}"/>
              </c:ext>
            </c:extLst>
          </c:dPt>
          <c:dPt>
            <c:idx val="13"/>
            <c:marker>
              <c:symbol val="none"/>
            </c:marker>
            <c:bubble3D val="0"/>
            <c:extLst>
              <c:ext xmlns:c16="http://schemas.microsoft.com/office/drawing/2014/chart" uri="{C3380CC4-5D6E-409C-BE32-E72D297353CC}">
                <c16:uniqueId val="{00000016-A913-40AA-A089-5F7BBD822CF0}"/>
              </c:ext>
            </c:extLst>
          </c:dPt>
          <c:dPt>
            <c:idx val="14"/>
            <c:marker>
              <c:symbol val="none"/>
            </c:marker>
            <c:bubble3D val="0"/>
            <c:extLst>
              <c:ext xmlns:c16="http://schemas.microsoft.com/office/drawing/2014/chart" uri="{C3380CC4-5D6E-409C-BE32-E72D297353CC}">
                <c16:uniqueId val="{00000017-A913-40AA-A089-5F7BBD822CF0}"/>
              </c:ext>
            </c:extLst>
          </c:dPt>
          <c:dPt>
            <c:idx val="15"/>
            <c:marker>
              <c:symbol val="none"/>
            </c:marker>
            <c:bubble3D val="0"/>
            <c:extLst>
              <c:ext xmlns:c16="http://schemas.microsoft.com/office/drawing/2014/chart" uri="{C3380CC4-5D6E-409C-BE32-E72D297353CC}">
                <c16:uniqueId val="{00000018-A913-40AA-A089-5F7BBD822CF0}"/>
              </c:ext>
            </c:extLst>
          </c:dPt>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Sheet1!$C$2:$C$17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19-A913-40AA-A089-5F7BBD822CF0}"/>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A913-40AA-A089-5F7BBD822CF0}"/>
              </c:ext>
            </c:extLst>
          </c:dPt>
          <c:dPt>
            <c:idx val="1"/>
            <c:marker>
              <c:symbol val="none"/>
            </c:marker>
            <c:bubble3D val="0"/>
            <c:extLst>
              <c:ext xmlns:c16="http://schemas.microsoft.com/office/drawing/2014/chart" uri="{C3380CC4-5D6E-409C-BE32-E72D297353CC}">
                <c16:uniqueId val="{0000001B-A913-40AA-A089-5F7BBD822CF0}"/>
              </c:ext>
            </c:extLst>
          </c:dPt>
          <c:dPt>
            <c:idx val="2"/>
            <c:marker>
              <c:symbol val="none"/>
            </c:marker>
            <c:bubble3D val="0"/>
            <c:extLst>
              <c:ext xmlns:c16="http://schemas.microsoft.com/office/drawing/2014/chart" uri="{C3380CC4-5D6E-409C-BE32-E72D297353CC}">
                <c16:uniqueId val="{0000001C-A913-40AA-A089-5F7BBD822CF0}"/>
              </c:ext>
            </c:extLst>
          </c:dPt>
          <c:dPt>
            <c:idx val="3"/>
            <c:marker>
              <c:symbol val="none"/>
            </c:marker>
            <c:bubble3D val="0"/>
            <c:extLst>
              <c:ext xmlns:c16="http://schemas.microsoft.com/office/drawing/2014/chart" uri="{C3380CC4-5D6E-409C-BE32-E72D297353CC}">
                <c16:uniqueId val="{0000001D-A913-40AA-A089-5F7BBD822CF0}"/>
              </c:ext>
            </c:extLst>
          </c:dPt>
          <c:dPt>
            <c:idx val="4"/>
            <c:marker>
              <c:symbol val="none"/>
            </c:marker>
            <c:bubble3D val="0"/>
            <c:extLst>
              <c:ext xmlns:c16="http://schemas.microsoft.com/office/drawing/2014/chart" uri="{C3380CC4-5D6E-409C-BE32-E72D297353CC}">
                <c16:uniqueId val="{0000001E-A913-40AA-A089-5F7BBD822CF0}"/>
              </c:ext>
            </c:extLst>
          </c:dPt>
          <c:dPt>
            <c:idx val="5"/>
            <c:marker>
              <c:symbol val="none"/>
            </c:marker>
            <c:bubble3D val="0"/>
            <c:extLst>
              <c:ext xmlns:c16="http://schemas.microsoft.com/office/drawing/2014/chart" uri="{C3380CC4-5D6E-409C-BE32-E72D297353CC}">
                <c16:uniqueId val="{0000001F-A913-40AA-A089-5F7BBD822CF0}"/>
              </c:ext>
            </c:extLst>
          </c:dPt>
          <c:dPt>
            <c:idx val="6"/>
            <c:marker>
              <c:symbol val="none"/>
            </c:marker>
            <c:bubble3D val="0"/>
            <c:extLst>
              <c:ext xmlns:c16="http://schemas.microsoft.com/office/drawing/2014/chart" uri="{C3380CC4-5D6E-409C-BE32-E72D297353CC}">
                <c16:uniqueId val="{00000020-A913-40AA-A089-5F7BBD822CF0}"/>
              </c:ext>
            </c:extLst>
          </c:dPt>
          <c:dPt>
            <c:idx val="7"/>
            <c:marker>
              <c:symbol val="none"/>
            </c:marker>
            <c:bubble3D val="0"/>
            <c:extLst>
              <c:ext xmlns:c16="http://schemas.microsoft.com/office/drawing/2014/chart" uri="{C3380CC4-5D6E-409C-BE32-E72D297353CC}">
                <c16:uniqueId val="{00000021-A913-40AA-A089-5F7BBD822CF0}"/>
              </c:ext>
            </c:extLst>
          </c:dPt>
          <c:dPt>
            <c:idx val="8"/>
            <c:marker>
              <c:symbol val="none"/>
            </c:marker>
            <c:bubble3D val="0"/>
            <c:extLst>
              <c:ext xmlns:c16="http://schemas.microsoft.com/office/drawing/2014/chart" uri="{C3380CC4-5D6E-409C-BE32-E72D297353CC}">
                <c16:uniqueId val="{00000022-A913-40AA-A089-5F7BBD822CF0}"/>
              </c:ext>
            </c:extLst>
          </c:dPt>
          <c:dPt>
            <c:idx val="9"/>
            <c:marker>
              <c:symbol val="none"/>
            </c:marker>
            <c:bubble3D val="0"/>
            <c:extLst>
              <c:ext xmlns:c16="http://schemas.microsoft.com/office/drawing/2014/chart" uri="{C3380CC4-5D6E-409C-BE32-E72D297353CC}">
                <c16:uniqueId val="{00000023-A913-40AA-A089-5F7BBD822CF0}"/>
              </c:ext>
            </c:extLst>
          </c:dPt>
          <c:dPt>
            <c:idx val="10"/>
            <c:marker>
              <c:symbol val="none"/>
            </c:marker>
            <c:bubble3D val="0"/>
            <c:extLst>
              <c:ext xmlns:c16="http://schemas.microsoft.com/office/drawing/2014/chart" uri="{C3380CC4-5D6E-409C-BE32-E72D297353CC}">
                <c16:uniqueId val="{00000024-A913-40AA-A089-5F7BBD822CF0}"/>
              </c:ext>
            </c:extLst>
          </c:dPt>
          <c:dPt>
            <c:idx val="11"/>
            <c:marker>
              <c:symbol val="none"/>
            </c:marker>
            <c:bubble3D val="0"/>
            <c:extLst>
              <c:ext xmlns:c16="http://schemas.microsoft.com/office/drawing/2014/chart" uri="{C3380CC4-5D6E-409C-BE32-E72D297353CC}">
                <c16:uniqueId val="{00000025-A913-40AA-A089-5F7BBD822CF0}"/>
              </c:ext>
            </c:extLst>
          </c:dPt>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913-40AA-A089-5F7BBD822CF0}"/>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913-40AA-A089-5F7BBD822CF0}"/>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913-40AA-A089-5F7BBD822CF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913-40AA-A089-5F7BBD822CF0}"/>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913-40AA-A089-5F7BBD822CF0}"/>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913-40AA-A089-5F7BBD822CF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913-40AA-A089-5F7BBD822CF0}"/>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913-40AA-A089-5F7BBD822CF0}"/>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913-40AA-A089-5F7BBD822CF0}"/>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913-40AA-A089-5F7BBD822CF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913-40AA-A089-5F7BBD822CF0}"/>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A913-40AA-A089-5F7BBD822CF0}"/>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A913-40AA-A089-5F7BBD822CF0}"/>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A913-40AA-A089-5F7BBD822CF0}"/>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Sheet1!$D$2:$D$17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2A-A913-40AA-A089-5F7BBD822CF0}"/>
            </c:ext>
          </c:extLst>
        </c:ser>
        <c:dLbls>
          <c:showLegendKey val="0"/>
          <c:showVal val="0"/>
          <c:showCatName val="0"/>
          <c:showSerName val="0"/>
          <c:showPercent val="0"/>
          <c:showBubbleSize val="0"/>
        </c:dLbls>
        <c:marker val="1"/>
        <c:smooth val="0"/>
        <c:axId val="405689184"/>
        <c:axId val="405689576"/>
      </c:lineChart>
      <c:catAx>
        <c:axId val="40491702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9832"/>
        <c:crosses val="autoZero"/>
        <c:auto val="0"/>
        <c:lblAlgn val="ctr"/>
        <c:lblOffset val="100"/>
        <c:tickLblSkip val="1"/>
        <c:tickMarkSkip val="1"/>
        <c:noMultiLvlLbl val="0"/>
      </c:catAx>
      <c:valAx>
        <c:axId val="408709832"/>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7024"/>
        <c:crosses val="autoZero"/>
        <c:crossBetween val="between"/>
        <c:majorUnit val="5"/>
        <c:minorUnit val="5"/>
      </c:valAx>
      <c:catAx>
        <c:axId val="405689184"/>
        <c:scaling>
          <c:orientation val="minMax"/>
        </c:scaling>
        <c:delete val="1"/>
        <c:axPos val="b"/>
        <c:numFmt formatCode="General" sourceLinked="1"/>
        <c:majorTickMark val="out"/>
        <c:minorTickMark val="none"/>
        <c:tickLblPos val="none"/>
        <c:crossAx val="405689576"/>
        <c:crosses val="autoZero"/>
        <c:auto val="0"/>
        <c:lblAlgn val="ctr"/>
        <c:lblOffset val="100"/>
        <c:noMultiLvlLbl val="0"/>
      </c:catAx>
      <c:valAx>
        <c:axId val="405689576"/>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918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13"/>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7DA-4821-AE4E-11041A34D7A8}"/>
              </c:ext>
            </c:extLst>
          </c:dPt>
          <c:dPt>
            <c:idx val="1"/>
            <c:invertIfNegative val="0"/>
            <c:bubble3D val="0"/>
            <c:extLst>
              <c:ext xmlns:c16="http://schemas.microsoft.com/office/drawing/2014/chart" uri="{C3380CC4-5D6E-409C-BE32-E72D297353CC}">
                <c16:uniqueId val="{00000001-E7DA-4821-AE4E-11041A34D7A8}"/>
              </c:ext>
            </c:extLst>
          </c:dPt>
          <c:dPt>
            <c:idx val="2"/>
            <c:invertIfNegative val="0"/>
            <c:bubble3D val="0"/>
            <c:extLst>
              <c:ext xmlns:c16="http://schemas.microsoft.com/office/drawing/2014/chart" uri="{C3380CC4-5D6E-409C-BE32-E72D297353CC}">
                <c16:uniqueId val="{00000002-E7DA-4821-AE4E-11041A34D7A8}"/>
              </c:ext>
            </c:extLst>
          </c:dPt>
          <c:dPt>
            <c:idx val="3"/>
            <c:invertIfNegative val="0"/>
            <c:bubble3D val="0"/>
            <c:extLst>
              <c:ext xmlns:c16="http://schemas.microsoft.com/office/drawing/2014/chart" uri="{C3380CC4-5D6E-409C-BE32-E72D297353CC}">
                <c16:uniqueId val="{00000003-E7DA-4821-AE4E-11041A34D7A8}"/>
              </c:ext>
            </c:extLst>
          </c:dPt>
          <c:dPt>
            <c:idx val="4"/>
            <c:invertIfNegative val="0"/>
            <c:bubble3D val="0"/>
            <c:extLst>
              <c:ext xmlns:c16="http://schemas.microsoft.com/office/drawing/2014/chart" uri="{C3380CC4-5D6E-409C-BE32-E72D297353CC}">
                <c16:uniqueId val="{00000004-E7DA-4821-AE4E-11041A34D7A8}"/>
              </c:ext>
            </c:extLst>
          </c:dPt>
          <c:dPt>
            <c:idx val="5"/>
            <c:invertIfNegative val="0"/>
            <c:bubble3D val="0"/>
            <c:extLst>
              <c:ext xmlns:c16="http://schemas.microsoft.com/office/drawing/2014/chart" uri="{C3380CC4-5D6E-409C-BE32-E72D297353CC}">
                <c16:uniqueId val="{00000005-E7DA-4821-AE4E-11041A34D7A8}"/>
              </c:ext>
            </c:extLst>
          </c:dPt>
          <c:dPt>
            <c:idx val="6"/>
            <c:invertIfNegative val="0"/>
            <c:bubble3D val="0"/>
            <c:extLst>
              <c:ext xmlns:c16="http://schemas.microsoft.com/office/drawing/2014/chart" uri="{C3380CC4-5D6E-409C-BE32-E72D297353CC}">
                <c16:uniqueId val="{00000006-E7DA-4821-AE4E-11041A34D7A8}"/>
              </c:ext>
            </c:extLst>
          </c:dPt>
          <c:dPt>
            <c:idx val="7"/>
            <c:invertIfNegative val="0"/>
            <c:bubble3D val="0"/>
            <c:extLst>
              <c:ext xmlns:c16="http://schemas.microsoft.com/office/drawing/2014/chart" uri="{C3380CC4-5D6E-409C-BE32-E72D297353CC}">
                <c16:uniqueId val="{00000007-E7DA-4821-AE4E-11041A34D7A8}"/>
              </c:ext>
            </c:extLst>
          </c:dPt>
          <c:dPt>
            <c:idx val="8"/>
            <c:invertIfNegative val="0"/>
            <c:bubble3D val="0"/>
            <c:extLst>
              <c:ext xmlns:c16="http://schemas.microsoft.com/office/drawing/2014/chart" uri="{C3380CC4-5D6E-409C-BE32-E72D297353CC}">
                <c16:uniqueId val="{00000008-E7DA-4821-AE4E-11041A34D7A8}"/>
              </c:ext>
            </c:extLst>
          </c:dPt>
          <c:dPt>
            <c:idx val="9"/>
            <c:invertIfNegative val="0"/>
            <c:bubble3D val="0"/>
            <c:extLst>
              <c:ext xmlns:c16="http://schemas.microsoft.com/office/drawing/2014/chart" uri="{C3380CC4-5D6E-409C-BE32-E72D297353CC}">
                <c16:uniqueId val="{00000009-E7DA-4821-AE4E-11041A34D7A8}"/>
              </c:ext>
            </c:extLst>
          </c:dPt>
          <c:dPt>
            <c:idx val="10"/>
            <c:invertIfNegative val="0"/>
            <c:bubble3D val="0"/>
            <c:extLst>
              <c:ext xmlns:c16="http://schemas.microsoft.com/office/drawing/2014/chart" uri="{C3380CC4-5D6E-409C-BE32-E72D297353CC}">
                <c16:uniqueId val="{0000000A-E7DA-4821-AE4E-11041A34D7A8}"/>
              </c:ext>
            </c:extLst>
          </c:dPt>
          <c:dPt>
            <c:idx val="11"/>
            <c:invertIfNegative val="0"/>
            <c:bubble3D val="0"/>
            <c:extLst>
              <c:ext xmlns:c16="http://schemas.microsoft.com/office/drawing/2014/chart" uri="{C3380CC4-5D6E-409C-BE32-E72D297353CC}">
                <c16:uniqueId val="{0000000B-E7DA-4821-AE4E-11041A34D7A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7DA-4821-AE4E-11041A34D7A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7DA-4821-AE4E-11041A34D7A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7DA-4821-AE4E-11041A34D7A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7DA-4821-AE4E-11041A34D7A8}"/>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Sheet1!$B$2:$B$17</c:f>
              <c:numCache>
                <c:formatCode>0.0</c:formatCode>
                <c:ptCount val="16"/>
                <c:pt idx="0">
                  <c:v>112.041</c:v>
                </c:pt>
                <c:pt idx="1">
                  <c:v>113.11</c:v>
                </c:pt>
                <c:pt idx="2">
                  <c:v>114.276</c:v>
                </c:pt>
                <c:pt idx="3">
                  <c:v>112.295</c:v>
                </c:pt>
                <c:pt idx="4">
                  <c:v>111.563</c:v>
                </c:pt>
                <c:pt idx="5">
                  <c:v>110.714</c:v>
                </c:pt>
                <c:pt idx="6">
                  <c:v>112.643</c:v>
                </c:pt>
                <c:pt idx="7">
                  <c:v>112.31100000000001</c:v>
                </c:pt>
                <c:pt idx="8">
                  <c:v>114.008</c:v>
                </c:pt>
                <c:pt idx="9">
                  <c:v>114.82</c:v>
                </c:pt>
                <c:pt idx="10">
                  <c:v>115.05</c:v>
                </c:pt>
                <c:pt idx="11">
                  <c:v>121.55200000000001</c:v>
                </c:pt>
                <c:pt idx="12">
                  <c:v>124.07905841943362</c:v>
                </c:pt>
                <c:pt idx="13">
                  <c:v>126.9637723218963</c:v>
                </c:pt>
                <c:pt idx="14">
                  <c:v>134.42443808004643</c:v>
                </c:pt>
                <c:pt idx="15">
                  <c:v>145.47207553555779</c:v>
                </c:pt>
              </c:numCache>
            </c:numRef>
          </c:val>
          <c:extLst>
            <c:ext xmlns:c16="http://schemas.microsoft.com/office/drawing/2014/chart" uri="{C3380CC4-5D6E-409C-BE32-E72D297353CC}">
              <c16:uniqueId val="{00000014-E7DA-4821-AE4E-11041A34D7A8}"/>
            </c:ext>
          </c:extLst>
        </c:ser>
        <c:dLbls>
          <c:showLegendKey val="0"/>
          <c:showVal val="0"/>
          <c:showCatName val="0"/>
          <c:showSerName val="0"/>
          <c:showPercent val="0"/>
          <c:showBubbleSize val="0"/>
        </c:dLbls>
        <c:gapWidth val="50"/>
        <c:axId val="406278864"/>
        <c:axId val="4062792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7DA-4821-AE4E-11041A34D7A8}"/>
              </c:ext>
            </c:extLst>
          </c:dPt>
          <c:dPt>
            <c:idx val="13"/>
            <c:marker>
              <c:symbol val="none"/>
            </c:marker>
            <c:bubble3D val="0"/>
            <c:extLst>
              <c:ext xmlns:c16="http://schemas.microsoft.com/office/drawing/2014/chart" uri="{C3380CC4-5D6E-409C-BE32-E72D297353CC}">
                <c16:uniqueId val="{00000016-E7DA-4821-AE4E-11041A34D7A8}"/>
              </c:ext>
            </c:extLst>
          </c:dPt>
          <c:dPt>
            <c:idx val="14"/>
            <c:marker>
              <c:symbol val="none"/>
            </c:marker>
            <c:bubble3D val="0"/>
            <c:extLst>
              <c:ext xmlns:c16="http://schemas.microsoft.com/office/drawing/2014/chart" uri="{C3380CC4-5D6E-409C-BE32-E72D297353CC}">
                <c16:uniqueId val="{00000017-E7DA-4821-AE4E-11041A34D7A8}"/>
              </c:ext>
            </c:extLst>
          </c:dPt>
          <c:dPt>
            <c:idx val="15"/>
            <c:marker>
              <c:symbol val="none"/>
            </c:marker>
            <c:bubble3D val="0"/>
            <c:extLst>
              <c:ext xmlns:c16="http://schemas.microsoft.com/office/drawing/2014/chart" uri="{C3380CC4-5D6E-409C-BE32-E72D297353CC}">
                <c16:uniqueId val="{00000018-E7DA-4821-AE4E-11041A34D7A8}"/>
              </c:ext>
            </c:extLst>
          </c:dPt>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Sheet1!$C$2:$C$17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19-E7DA-4821-AE4E-11041A34D7A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7DA-4821-AE4E-11041A34D7A8}"/>
              </c:ext>
            </c:extLst>
          </c:dPt>
          <c:dPt>
            <c:idx val="1"/>
            <c:marker>
              <c:symbol val="none"/>
            </c:marker>
            <c:bubble3D val="0"/>
            <c:extLst>
              <c:ext xmlns:c16="http://schemas.microsoft.com/office/drawing/2014/chart" uri="{C3380CC4-5D6E-409C-BE32-E72D297353CC}">
                <c16:uniqueId val="{0000001B-E7DA-4821-AE4E-11041A34D7A8}"/>
              </c:ext>
            </c:extLst>
          </c:dPt>
          <c:dPt>
            <c:idx val="2"/>
            <c:marker>
              <c:symbol val="none"/>
            </c:marker>
            <c:bubble3D val="0"/>
            <c:extLst>
              <c:ext xmlns:c16="http://schemas.microsoft.com/office/drawing/2014/chart" uri="{C3380CC4-5D6E-409C-BE32-E72D297353CC}">
                <c16:uniqueId val="{0000001C-E7DA-4821-AE4E-11041A34D7A8}"/>
              </c:ext>
            </c:extLst>
          </c:dPt>
          <c:dPt>
            <c:idx val="3"/>
            <c:marker>
              <c:symbol val="none"/>
            </c:marker>
            <c:bubble3D val="0"/>
            <c:extLst>
              <c:ext xmlns:c16="http://schemas.microsoft.com/office/drawing/2014/chart" uri="{C3380CC4-5D6E-409C-BE32-E72D297353CC}">
                <c16:uniqueId val="{0000001D-E7DA-4821-AE4E-11041A34D7A8}"/>
              </c:ext>
            </c:extLst>
          </c:dPt>
          <c:dPt>
            <c:idx val="4"/>
            <c:marker>
              <c:symbol val="none"/>
            </c:marker>
            <c:bubble3D val="0"/>
            <c:extLst>
              <c:ext xmlns:c16="http://schemas.microsoft.com/office/drawing/2014/chart" uri="{C3380CC4-5D6E-409C-BE32-E72D297353CC}">
                <c16:uniqueId val="{0000001E-E7DA-4821-AE4E-11041A34D7A8}"/>
              </c:ext>
            </c:extLst>
          </c:dPt>
          <c:dPt>
            <c:idx val="5"/>
            <c:marker>
              <c:symbol val="none"/>
            </c:marker>
            <c:bubble3D val="0"/>
            <c:extLst>
              <c:ext xmlns:c16="http://schemas.microsoft.com/office/drawing/2014/chart" uri="{C3380CC4-5D6E-409C-BE32-E72D297353CC}">
                <c16:uniqueId val="{0000001F-E7DA-4821-AE4E-11041A34D7A8}"/>
              </c:ext>
            </c:extLst>
          </c:dPt>
          <c:dPt>
            <c:idx val="6"/>
            <c:marker>
              <c:symbol val="none"/>
            </c:marker>
            <c:bubble3D val="0"/>
            <c:extLst>
              <c:ext xmlns:c16="http://schemas.microsoft.com/office/drawing/2014/chart" uri="{C3380CC4-5D6E-409C-BE32-E72D297353CC}">
                <c16:uniqueId val="{00000020-E7DA-4821-AE4E-11041A34D7A8}"/>
              </c:ext>
            </c:extLst>
          </c:dPt>
          <c:dPt>
            <c:idx val="7"/>
            <c:marker>
              <c:symbol val="none"/>
            </c:marker>
            <c:bubble3D val="0"/>
            <c:extLst>
              <c:ext xmlns:c16="http://schemas.microsoft.com/office/drawing/2014/chart" uri="{C3380CC4-5D6E-409C-BE32-E72D297353CC}">
                <c16:uniqueId val="{00000021-E7DA-4821-AE4E-11041A34D7A8}"/>
              </c:ext>
            </c:extLst>
          </c:dPt>
          <c:dPt>
            <c:idx val="8"/>
            <c:marker>
              <c:symbol val="none"/>
            </c:marker>
            <c:bubble3D val="0"/>
            <c:extLst>
              <c:ext xmlns:c16="http://schemas.microsoft.com/office/drawing/2014/chart" uri="{C3380CC4-5D6E-409C-BE32-E72D297353CC}">
                <c16:uniqueId val="{00000022-E7DA-4821-AE4E-11041A34D7A8}"/>
              </c:ext>
            </c:extLst>
          </c:dPt>
          <c:dPt>
            <c:idx val="9"/>
            <c:marker>
              <c:symbol val="none"/>
            </c:marker>
            <c:bubble3D val="0"/>
            <c:extLst>
              <c:ext xmlns:c16="http://schemas.microsoft.com/office/drawing/2014/chart" uri="{C3380CC4-5D6E-409C-BE32-E72D297353CC}">
                <c16:uniqueId val="{00000023-E7DA-4821-AE4E-11041A34D7A8}"/>
              </c:ext>
            </c:extLst>
          </c:dPt>
          <c:dPt>
            <c:idx val="10"/>
            <c:marker>
              <c:symbol val="none"/>
            </c:marker>
            <c:bubble3D val="0"/>
            <c:extLst>
              <c:ext xmlns:c16="http://schemas.microsoft.com/office/drawing/2014/chart" uri="{C3380CC4-5D6E-409C-BE32-E72D297353CC}">
                <c16:uniqueId val="{00000024-E7DA-4821-AE4E-11041A34D7A8}"/>
              </c:ext>
            </c:extLst>
          </c:dPt>
          <c:dPt>
            <c:idx val="11"/>
            <c:marker>
              <c:symbol val="none"/>
            </c:marker>
            <c:bubble3D val="0"/>
            <c:extLst>
              <c:ext xmlns:c16="http://schemas.microsoft.com/office/drawing/2014/chart" uri="{C3380CC4-5D6E-409C-BE32-E72D297353CC}">
                <c16:uniqueId val="{00000025-E7DA-4821-AE4E-11041A34D7A8}"/>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Sheet1!$D$2:$D$17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26-E7DA-4821-AE4E-11041A34D7A8}"/>
            </c:ext>
          </c:extLst>
        </c:ser>
        <c:dLbls>
          <c:showLegendKey val="0"/>
          <c:showVal val="0"/>
          <c:showCatName val="0"/>
          <c:showSerName val="0"/>
          <c:showPercent val="0"/>
          <c:showBubbleSize val="0"/>
        </c:dLbls>
        <c:marker val="1"/>
        <c:smooth val="0"/>
        <c:axId val="406279648"/>
        <c:axId val="406280040"/>
      </c:lineChart>
      <c:catAx>
        <c:axId val="40627886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279256"/>
        <c:crosses val="autoZero"/>
        <c:auto val="0"/>
        <c:lblAlgn val="ctr"/>
        <c:lblOffset val="100"/>
        <c:tickLblSkip val="1"/>
        <c:tickMarkSkip val="1"/>
        <c:noMultiLvlLbl val="0"/>
      </c:catAx>
      <c:valAx>
        <c:axId val="406279256"/>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8864"/>
        <c:crosses val="autoZero"/>
        <c:crossBetween val="between"/>
        <c:majorUnit val="5"/>
        <c:minorUnit val="5"/>
      </c:valAx>
      <c:catAx>
        <c:axId val="406279648"/>
        <c:scaling>
          <c:orientation val="minMax"/>
        </c:scaling>
        <c:delete val="1"/>
        <c:axPos val="b"/>
        <c:numFmt formatCode="General" sourceLinked="1"/>
        <c:majorTickMark val="out"/>
        <c:minorTickMark val="none"/>
        <c:tickLblPos val="none"/>
        <c:crossAx val="406280040"/>
        <c:crosses val="autoZero"/>
        <c:auto val="0"/>
        <c:lblAlgn val="ctr"/>
        <c:lblOffset val="100"/>
        <c:noMultiLvlLbl val="0"/>
      </c:catAx>
      <c:valAx>
        <c:axId val="4062800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964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78"/>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69"/>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1EC-4811-83BB-3A2B4AC52BB9}"/>
              </c:ext>
            </c:extLst>
          </c:dPt>
          <c:dPt>
            <c:idx val="1"/>
            <c:invertIfNegative val="0"/>
            <c:bubble3D val="0"/>
            <c:extLst>
              <c:ext xmlns:c16="http://schemas.microsoft.com/office/drawing/2014/chart" uri="{C3380CC4-5D6E-409C-BE32-E72D297353CC}">
                <c16:uniqueId val="{00000001-41EC-4811-83BB-3A2B4AC52BB9}"/>
              </c:ext>
            </c:extLst>
          </c:dPt>
          <c:dPt>
            <c:idx val="2"/>
            <c:invertIfNegative val="0"/>
            <c:bubble3D val="0"/>
            <c:extLst>
              <c:ext xmlns:c16="http://schemas.microsoft.com/office/drawing/2014/chart" uri="{C3380CC4-5D6E-409C-BE32-E72D297353CC}">
                <c16:uniqueId val="{00000002-41EC-4811-83BB-3A2B4AC52BB9}"/>
              </c:ext>
            </c:extLst>
          </c:dPt>
          <c:dPt>
            <c:idx val="3"/>
            <c:invertIfNegative val="0"/>
            <c:bubble3D val="0"/>
            <c:extLst>
              <c:ext xmlns:c16="http://schemas.microsoft.com/office/drawing/2014/chart" uri="{C3380CC4-5D6E-409C-BE32-E72D297353CC}">
                <c16:uniqueId val="{00000003-41EC-4811-83BB-3A2B4AC52BB9}"/>
              </c:ext>
            </c:extLst>
          </c:dPt>
          <c:dPt>
            <c:idx val="4"/>
            <c:invertIfNegative val="0"/>
            <c:bubble3D val="0"/>
            <c:extLst>
              <c:ext xmlns:c16="http://schemas.microsoft.com/office/drawing/2014/chart" uri="{C3380CC4-5D6E-409C-BE32-E72D297353CC}">
                <c16:uniqueId val="{00000004-41EC-4811-83BB-3A2B4AC52BB9}"/>
              </c:ext>
            </c:extLst>
          </c:dPt>
          <c:dPt>
            <c:idx val="5"/>
            <c:invertIfNegative val="0"/>
            <c:bubble3D val="0"/>
            <c:extLst>
              <c:ext xmlns:c16="http://schemas.microsoft.com/office/drawing/2014/chart" uri="{C3380CC4-5D6E-409C-BE32-E72D297353CC}">
                <c16:uniqueId val="{00000005-41EC-4811-83BB-3A2B4AC52BB9}"/>
              </c:ext>
            </c:extLst>
          </c:dPt>
          <c:dPt>
            <c:idx val="6"/>
            <c:invertIfNegative val="0"/>
            <c:bubble3D val="0"/>
            <c:extLst>
              <c:ext xmlns:c16="http://schemas.microsoft.com/office/drawing/2014/chart" uri="{C3380CC4-5D6E-409C-BE32-E72D297353CC}">
                <c16:uniqueId val="{00000006-41EC-4811-83BB-3A2B4AC52BB9}"/>
              </c:ext>
            </c:extLst>
          </c:dPt>
          <c:dPt>
            <c:idx val="7"/>
            <c:invertIfNegative val="0"/>
            <c:bubble3D val="0"/>
            <c:extLst>
              <c:ext xmlns:c16="http://schemas.microsoft.com/office/drawing/2014/chart" uri="{C3380CC4-5D6E-409C-BE32-E72D297353CC}">
                <c16:uniqueId val="{00000007-41EC-4811-83BB-3A2B4AC52BB9}"/>
              </c:ext>
            </c:extLst>
          </c:dPt>
          <c:dPt>
            <c:idx val="8"/>
            <c:invertIfNegative val="0"/>
            <c:bubble3D val="0"/>
            <c:extLst>
              <c:ext xmlns:c16="http://schemas.microsoft.com/office/drawing/2014/chart" uri="{C3380CC4-5D6E-409C-BE32-E72D297353CC}">
                <c16:uniqueId val="{00000008-41EC-4811-83BB-3A2B4AC52BB9}"/>
              </c:ext>
            </c:extLst>
          </c:dPt>
          <c:dPt>
            <c:idx val="9"/>
            <c:invertIfNegative val="0"/>
            <c:bubble3D val="0"/>
            <c:extLst>
              <c:ext xmlns:c16="http://schemas.microsoft.com/office/drawing/2014/chart" uri="{C3380CC4-5D6E-409C-BE32-E72D297353CC}">
                <c16:uniqueId val="{00000009-41EC-4811-83BB-3A2B4AC52BB9}"/>
              </c:ext>
            </c:extLst>
          </c:dPt>
          <c:dPt>
            <c:idx val="10"/>
            <c:invertIfNegative val="0"/>
            <c:bubble3D val="0"/>
            <c:extLst>
              <c:ext xmlns:c16="http://schemas.microsoft.com/office/drawing/2014/chart" uri="{C3380CC4-5D6E-409C-BE32-E72D297353CC}">
                <c16:uniqueId val="{0000000A-41EC-4811-83BB-3A2B4AC52BB9}"/>
              </c:ext>
            </c:extLst>
          </c:dPt>
          <c:dPt>
            <c:idx val="11"/>
            <c:invertIfNegative val="0"/>
            <c:bubble3D val="0"/>
            <c:extLst>
              <c:ext xmlns:c16="http://schemas.microsoft.com/office/drawing/2014/chart" uri="{C3380CC4-5D6E-409C-BE32-E72D297353CC}">
                <c16:uniqueId val="{0000000B-41EC-4811-83BB-3A2B4AC52BB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41EC-4811-83BB-3A2B4AC52BB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41EC-4811-83BB-3A2B4AC52BB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41EC-4811-83BB-3A2B4AC52BB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41EC-4811-83BB-3A2B4AC52BB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Sheet1!$B$2:$B$17</c:f>
              <c:numCache>
                <c:formatCode>0.0</c:formatCode>
                <c:ptCount val="16"/>
                <c:pt idx="0">
                  <c:v>113.11</c:v>
                </c:pt>
                <c:pt idx="1">
                  <c:v>114.276</c:v>
                </c:pt>
                <c:pt idx="2">
                  <c:v>112.295</c:v>
                </c:pt>
                <c:pt idx="3">
                  <c:v>111.563</c:v>
                </c:pt>
                <c:pt idx="4">
                  <c:v>110.714</c:v>
                </c:pt>
                <c:pt idx="5">
                  <c:v>112.643</c:v>
                </c:pt>
                <c:pt idx="6">
                  <c:v>112.31100000000001</c:v>
                </c:pt>
                <c:pt idx="7">
                  <c:v>114.008</c:v>
                </c:pt>
                <c:pt idx="8">
                  <c:v>114.82</c:v>
                </c:pt>
                <c:pt idx="9">
                  <c:v>115.05</c:v>
                </c:pt>
                <c:pt idx="10">
                  <c:v>121.55200000000001</c:v>
                </c:pt>
                <c:pt idx="11">
                  <c:v>124.86</c:v>
                </c:pt>
                <c:pt idx="12">
                  <c:v>124.97087328767122</c:v>
                </c:pt>
                <c:pt idx="13">
                  <c:v>130.50839928142159</c:v>
                </c:pt>
                <c:pt idx="14">
                  <c:v>145.49545849265218</c:v>
                </c:pt>
                <c:pt idx="15" formatCode="General">
                  <c:v>150.09766339262001</c:v>
                </c:pt>
              </c:numCache>
            </c:numRef>
          </c:val>
          <c:extLst>
            <c:ext xmlns:c16="http://schemas.microsoft.com/office/drawing/2014/chart" uri="{C3380CC4-5D6E-409C-BE32-E72D297353CC}">
              <c16:uniqueId val="{00000014-41EC-4811-83BB-3A2B4AC52BB9}"/>
            </c:ext>
          </c:extLst>
        </c:ser>
        <c:dLbls>
          <c:showLegendKey val="0"/>
          <c:showVal val="0"/>
          <c:showCatName val="0"/>
          <c:showSerName val="0"/>
          <c:showPercent val="0"/>
          <c:showBubbleSize val="0"/>
        </c:dLbls>
        <c:gapWidth val="50"/>
        <c:axId val="409629376"/>
        <c:axId val="4096297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41EC-4811-83BB-3A2B4AC52BB9}"/>
              </c:ext>
            </c:extLst>
          </c:dPt>
          <c:dPt>
            <c:idx val="13"/>
            <c:marker>
              <c:symbol val="none"/>
            </c:marker>
            <c:bubble3D val="0"/>
            <c:extLst>
              <c:ext xmlns:c16="http://schemas.microsoft.com/office/drawing/2014/chart" uri="{C3380CC4-5D6E-409C-BE32-E72D297353CC}">
                <c16:uniqueId val="{00000016-41EC-4811-83BB-3A2B4AC52BB9}"/>
              </c:ext>
            </c:extLst>
          </c:dPt>
          <c:dPt>
            <c:idx val="14"/>
            <c:marker>
              <c:symbol val="none"/>
            </c:marker>
            <c:bubble3D val="0"/>
            <c:extLst>
              <c:ext xmlns:c16="http://schemas.microsoft.com/office/drawing/2014/chart" uri="{C3380CC4-5D6E-409C-BE32-E72D297353CC}">
                <c16:uniqueId val="{00000017-41EC-4811-83BB-3A2B4AC52BB9}"/>
              </c:ext>
            </c:extLst>
          </c:dPt>
          <c:dPt>
            <c:idx val="15"/>
            <c:marker>
              <c:symbol val="none"/>
            </c:marker>
            <c:bubble3D val="0"/>
            <c:extLst>
              <c:ext xmlns:c16="http://schemas.microsoft.com/office/drawing/2014/chart" uri="{C3380CC4-5D6E-409C-BE32-E72D297353CC}">
                <c16:uniqueId val="{00000018-41EC-4811-83BB-3A2B4AC52BB9}"/>
              </c:ext>
            </c:extLst>
          </c:dPt>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Sheet1!$C$2:$C$17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19-41EC-4811-83BB-3A2B4AC52BB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41EC-4811-83BB-3A2B4AC52BB9}"/>
              </c:ext>
            </c:extLst>
          </c:dPt>
          <c:dPt>
            <c:idx val="1"/>
            <c:marker>
              <c:symbol val="none"/>
            </c:marker>
            <c:bubble3D val="0"/>
            <c:extLst>
              <c:ext xmlns:c16="http://schemas.microsoft.com/office/drawing/2014/chart" uri="{C3380CC4-5D6E-409C-BE32-E72D297353CC}">
                <c16:uniqueId val="{0000001B-41EC-4811-83BB-3A2B4AC52BB9}"/>
              </c:ext>
            </c:extLst>
          </c:dPt>
          <c:dPt>
            <c:idx val="2"/>
            <c:marker>
              <c:symbol val="none"/>
            </c:marker>
            <c:bubble3D val="0"/>
            <c:extLst>
              <c:ext xmlns:c16="http://schemas.microsoft.com/office/drawing/2014/chart" uri="{C3380CC4-5D6E-409C-BE32-E72D297353CC}">
                <c16:uniqueId val="{0000001C-41EC-4811-83BB-3A2B4AC52BB9}"/>
              </c:ext>
            </c:extLst>
          </c:dPt>
          <c:dPt>
            <c:idx val="3"/>
            <c:marker>
              <c:symbol val="none"/>
            </c:marker>
            <c:bubble3D val="0"/>
            <c:extLst>
              <c:ext xmlns:c16="http://schemas.microsoft.com/office/drawing/2014/chart" uri="{C3380CC4-5D6E-409C-BE32-E72D297353CC}">
                <c16:uniqueId val="{0000001D-41EC-4811-83BB-3A2B4AC52BB9}"/>
              </c:ext>
            </c:extLst>
          </c:dPt>
          <c:dPt>
            <c:idx val="4"/>
            <c:marker>
              <c:symbol val="none"/>
            </c:marker>
            <c:bubble3D val="0"/>
            <c:extLst>
              <c:ext xmlns:c16="http://schemas.microsoft.com/office/drawing/2014/chart" uri="{C3380CC4-5D6E-409C-BE32-E72D297353CC}">
                <c16:uniqueId val="{0000001E-41EC-4811-83BB-3A2B4AC52BB9}"/>
              </c:ext>
            </c:extLst>
          </c:dPt>
          <c:dPt>
            <c:idx val="5"/>
            <c:marker>
              <c:symbol val="none"/>
            </c:marker>
            <c:bubble3D val="0"/>
            <c:extLst>
              <c:ext xmlns:c16="http://schemas.microsoft.com/office/drawing/2014/chart" uri="{C3380CC4-5D6E-409C-BE32-E72D297353CC}">
                <c16:uniqueId val="{0000001F-41EC-4811-83BB-3A2B4AC52BB9}"/>
              </c:ext>
            </c:extLst>
          </c:dPt>
          <c:dPt>
            <c:idx val="6"/>
            <c:marker>
              <c:symbol val="none"/>
            </c:marker>
            <c:bubble3D val="0"/>
            <c:extLst>
              <c:ext xmlns:c16="http://schemas.microsoft.com/office/drawing/2014/chart" uri="{C3380CC4-5D6E-409C-BE32-E72D297353CC}">
                <c16:uniqueId val="{00000020-41EC-4811-83BB-3A2B4AC52BB9}"/>
              </c:ext>
            </c:extLst>
          </c:dPt>
          <c:dPt>
            <c:idx val="7"/>
            <c:marker>
              <c:symbol val="none"/>
            </c:marker>
            <c:bubble3D val="0"/>
            <c:extLst>
              <c:ext xmlns:c16="http://schemas.microsoft.com/office/drawing/2014/chart" uri="{C3380CC4-5D6E-409C-BE32-E72D297353CC}">
                <c16:uniqueId val="{00000021-41EC-4811-83BB-3A2B4AC52BB9}"/>
              </c:ext>
            </c:extLst>
          </c:dPt>
          <c:dPt>
            <c:idx val="8"/>
            <c:marker>
              <c:symbol val="none"/>
            </c:marker>
            <c:bubble3D val="0"/>
            <c:extLst>
              <c:ext xmlns:c16="http://schemas.microsoft.com/office/drawing/2014/chart" uri="{C3380CC4-5D6E-409C-BE32-E72D297353CC}">
                <c16:uniqueId val="{00000022-41EC-4811-83BB-3A2B4AC52BB9}"/>
              </c:ext>
            </c:extLst>
          </c:dPt>
          <c:dPt>
            <c:idx val="9"/>
            <c:marker>
              <c:symbol val="none"/>
            </c:marker>
            <c:bubble3D val="0"/>
            <c:extLst>
              <c:ext xmlns:c16="http://schemas.microsoft.com/office/drawing/2014/chart" uri="{C3380CC4-5D6E-409C-BE32-E72D297353CC}">
                <c16:uniqueId val="{00000023-41EC-4811-83BB-3A2B4AC52BB9}"/>
              </c:ext>
            </c:extLst>
          </c:dPt>
          <c:dPt>
            <c:idx val="10"/>
            <c:marker>
              <c:symbol val="none"/>
            </c:marker>
            <c:bubble3D val="0"/>
            <c:extLst>
              <c:ext xmlns:c16="http://schemas.microsoft.com/office/drawing/2014/chart" uri="{C3380CC4-5D6E-409C-BE32-E72D297353CC}">
                <c16:uniqueId val="{00000024-41EC-4811-83BB-3A2B4AC52BB9}"/>
              </c:ext>
            </c:extLst>
          </c:dPt>
          <c:dPt>
            <c:idx val="11"/>
            <c:marker>
              <c:symbol val="none"/>
            </c:marker>
            <c:bubble3D val="0"/>
            <c:extLst>
              <c:ext xmlns:c16="http://schemas.microsoft.com/office/drawing/2014/chart" uri="{C3380CC4-5D6E-409C-BE32-E72D297353CC}">
                <c16:uniqueId val="{00000025-41EC-4811-83BB-3A2B4AC52BB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Sheet1!$D$2:$D$17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26-41EC-4811-83BB-3A2B4AC52BB9}"/>
            </c:ext>
          </c:extLst>
        </c:ser>
        <c:dLbls>
          <c:showLegendKey val="0"/>
          <c:showVal val="0"/>
          <c:showCatName val="0"/>
          <c:showSerName val="0"/>
          <c:showPercent val="0"/>
          <c:showBubbleSize val="0"/>
        </c:dLbls>
        <c:marker val="1"/>
        <c:smooth val="0"/>
        <c:axId val="409630160"/>
        <c:axId val="409630552"/>
      </c:lineChart>
      <c:catAx>
        <c:axId val="4096293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29768"/>
        <c:crosses val="autoZero"/>
        <c:auto val="0"/>
        <c:lblAlgn val="ctr"/>
        <c:lblOffset val="100"/>
        <c:tickLblSkip val="1"/>
        <c:tickMarkSkip val="1"/>
        <c:noMultiLvlLbl val="0"/>
      </c:catAx>
      <c:valAx>
        <c:axId val="409629768"/>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29376"/>
        <c:crosses val="autoZero"/>
        <c:crossBetween val="between"/>
        <c:majorUnit val="5"/>
        <c:minorUnit val="5"/>
      </c:valAx>
      <c:catAx>
        <c:axId val="409630160"/>
        <c:scaling>
          <c:orientation val="minMax"/>
        </c:scaling>
        <c:delete val="1"/>
        <c:axPos val="b"/>
        <c:numFmt formatCode="General" sourceLinked="1"/>
        <c:majorTickMark val="out"/>
        <c:minorTickMark val="none"/>
        <c:tickLblPos val="none"/>
        <c:crossAx val="409630552"/>
        <c:crosses val="autoZero"/>
        <c:auto val="0"/>
        <c:lblAlgn val="ctr"/>
        <c:lblOffset val="100"/>
        <c:noMultiLvlLbl val="0"/>
      </c:catAx>
      <c:valAx>
        <c:axId val="40963055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01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522"/>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37B-41A9-BE3E-453797E139BA}"/>
              </c:ext>
            </c:extLst>
          </c:dPt>
          <c:dPt>
            <c:idx val="1"/>
            <c:invertIfNegative val="0"/>
            <c:bubble3D val="0"/>
            <c:extLst>
              <c:ext xmlns:c16="http://schemas.microsoft.com/office/drawing/2014/chart" uri="{C3380CC4-5D6E-409C-BE32-E72D297353CC}">
                <c16:uniqueId val="{00000001-637B-41A9-BE3E-453797E139BA}"/>
              </c:ext>
            </c:extLst>
          </c:dPt>
          <c:dPt>
            <c:idx val="2"/>
            <c:invertIfNegative val="0"/>
            <c:bubble3D val="0"/>
            <c:extLst>
              <c:ext xmlns:c16="http://schemas.microsoft.com/office/drawing/2014/chart" uri="{C3380CC4-5D6E-409C-BE32-E72D297353CC}">
                <c16:uniqueId val="{00000002-637B-41A9-BE3E-453797E139BA}"/>
              </c:ext>
            </c:extLst>
          </c:dPt>
          <c:dPt>
            <c:idx val="3"/>
            <c:invertIfNegative val="0"/>
            <c:bubble3D val="0"/>
            <c:extLst>
              <c:ext xmlns:c16="http://schemas.microsoft.com/office/drawing/2014/chart" uri="{C3380CC4-5D6E-409C-BE32-E72D297353CC}">
                <c16:uniqueId val="{00000003-637B-41A9-BE3E-453797E139BA}"/>
              </c:ext>
            </c:extLst>
          </c:dPt>
          <c:dPt>
            <c:idx val="4"/>
            <c:invertIfNegative val="0"/>
            <c:bubble3D val="0"/>
            <c:extLst>
              <c:ext xmlns:c16="http://schemas.microsoft.com/office/drawing/2014/chart" uri="{C3380CC4-5D6E-409C-BE32-E72D297353CC}">
                <c16:uniqueId val="{00000004-637B-41A9-BE3E-453797E139BA}"/>
              </c:ext>
            </c:extLst>
          </c:dPt>
          <c:dPt>
            <c:idx val="5"/>
            <c:invertIfNegative val="0"/>
            <c:bubble3D val="0"/>
            <c:extLst>
              <c:ext xmlns:c16="http://schemas.microsoft.com/office/drawing/2014/chart" uri="{C3380CC4-5D6E-409C-BE32-E72D297353CC}">
                <c16:uniqueId val="{00000005-637B-41A9-BE3E-453797E139BA}"/>
              </c:ext>
            </c:extLst>
          </c:dPt>
          <c:dPt>
            <c:idx val="6"/>
            <c:invertIfNegative val="0"/>
            <c:bubble3D val="0"/>
            <c:extLst>
              <c:ext xmlns:c16="http://schemas.microsoft.com/office/drawing/2014/chart" uri="{C3380CC4-5D6E-409C-BE32-E72D297353CC}">
                <c16:uniqueId val="{00000006-637B-41A9-BE3E-453797E139BA}"/>
              </c:ext>
            </c:extLst>
          </c:dPt>
          <c:dPt>
            <c:idx val="7"/>
            <c:invertIfNegative val="0"/>
            <c:bubble3D val="0"/>
            <c:extLst>
              <c:ext xmlns:c16="http://schemas.microsoft.com/office/drawing/2014/chart" uri="{C3380CC4-5D6E-409C-BE32-E72D297353CC}">
                <c16:uniqueId val="{00000007-637B-41A9-BE3E-453797E139BA}"/>
              </c:ext>
            </c:extLst>
          </c:dPt>
          <c:dPt>
            <c:idx val="8"/>
            <c:invertIfNegative val="0"/>
            <c:bubble3D val="0"/>
            <c:extLst>
              <c:ext xmlns:c16="http://schemas.microsoft.com/office/drawing/2014/chart" uri="{C3380CC4-5D6E-409C-BE32-E72D297353CC}">
                <c16:uniqueId val="{00000008-637B-41A9-BE3E-453797E139BA}"/>
              </c:ext>
            </c:extLst>
          </c:dPt>
          <c:dPt>
            <c:idx val="9"/>
            <c:invertIfNegative val="0"/>
            <c:bubble3D val="0"/>
            <c:extLst>
              <c:ext xmlns:c16="http://schemas.microsoft.com/office/drawing/2014/chart" uri="{C3380CC4-5D6E-409C-BE32-E72D297353CC}">
                <c16:uniqueId val="{00000009-637B-41A9-BE3E-453797E139BA}"/>
              </c:ext>
            </c:extLst>
          </c:dPt>
          <c:dPt>
            <c:idx val="10"/>
            <c:invertIfNegative val="0"/>
            <c:bubble3D val="0"/>
            <c:extLst>
              <c:ext xmlns:c16="http://schemas.microsoft.com/office/drawing/2014/chart" uri="{C3380CC4-5D6E-409C-BE32-E72D297353CC}">
                <c16:uniqueId val="{0000000A-637B-41A9-BE3E-453797E139BA}"/>
              </c:ext>
            </c:extLst>
          </c:dPt>
          <c:dPt>
            <c:idx val="11"/>
            <c:invertIfNegative val="0"/>
            <c:bubble3D val="0"/>
            <c:extLst>
              <c:ext xmlns:c16="http://schemas.microsoft.com/office/drawing/2014/chart" uri="{C3380CC4-5D6E-409C-BE32-E72D297353CC}">
                <c16:uniqueId val="{0000000B-637B-41A9-BE3E-453797E139B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37B-41A9-BE3E-453797E139B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37B-41A9-BE3E-453797E139B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37B-41A9-BE3E-453797E139B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37B-41A9-BE3E-453797E139BA}"/>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Sheet1!$B$2:$B$17</c:f>
              <c:numCache>
                <c:formatCode>0.0</c:formatCode>
                <c:ptCount val="16"/>
                <c:pt idx="0">
                  <c:v>114.276</c:v>
                </c:pt>
                <c:pt idx="1">
                  <c:v>112.295</c:v>
                </c:pt>
                <c:pt idx="2">
                  <c:v>111.563</c:v>
                </c:pt>
                <c:pt idx="3">
                  <c:v>111.437</c:v>
                </c:pt>
                <c:pt idx="4">
                  <c:v>114.666</c:v>
                </c:pt>
                <c:pt idx="5">
                  <c:v>119.411</c:v>
                </c:pt>
                <c:pt idx="6">
                  <c:v>120.916</c:v>
                </c:pt>
                <c:pt idx="7">
                  <c:v>121.506</c:v>
                </c:pt>
                <c:pt idx="8">
                  <c:v>123.148</c:v>
                </c:pt>
                <c:pt idx="9">
                  <c:v>126.786</c:v>
                </c:pt>
                <c:pt idx="10">
                  <c:v>126.011</c:v>
                </c:pt>
                <c:pt idx="11">
                  <c:v>126.967</c:v>
                </c:pt>
                <c:pt idx="12">
                  <c:v>133.69551647756879</c:v>
                </c:pt>
                <c:pt idx="13">
                  <c:v>145.67227683601948</c:v>
                </c:pt>
                <c:pt idx="14" formatCode="General">
                  <c:v>150.9275856424581</c:v>
                </c:pt>
                <c:pt idx="15" formatCode="General">
                  <c:v>148.79214252667001</c:v>
                </c:pt>
              </c:numCache>
            </c:numRef>
          </c:val>
          <c:extLst>
            <c:ext xmlns:c16="http://schemas.microsoft.com/office/drawing/2014/chart" uri="{C3380CC4-5D6E-409C-BE32-E72D297353CC}">
              <c16:uniqueId val="{00000014-637B-41A9-BE3E-453797E139BA}"/>
            </c:ext>
          </c:extLst>
        </c:ser>
        <c:dLbls>
          <c:showLegendKey val="0"/>
          <c:showVal val="0"/>
          <c:showCatName val="0"/>
          <c:showSerName val="0"/>
          <c:showPercent val="0"/>
          <c:showBubbleSize val="0"/>
        </c:dLbls>
        <c:gapWidth val="50"/>
        <c:axId val="409632512"/>
        <c:axId val="4096329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37B-41A9-BE3E-453797E139BA}"/>
              </c:ext>
            </c:extLst>
          </c:dPt>
          <c:dPt>
            <c:idx val="13"/>
            <c:marker>
              <c:symbol val="none"/>
            </c:marker>
            <c:bubble3D val="0"/>
            <c:extLst>
              <c:ext xmlns:c16="http://schemas.microsoft.com/office/drawing/2014/chart" uri="{C3380CC4-5D6E-409C-BE32-E72D297353CC}">
                <c16:uniqueId val="{00000016-637B-41A9-BE3E-453797E139BA}"/>
              </c:ext>
            </c:extLst>
          </c:dPt>
          <c:dPt>
            <c:idx val="14"/>
            <c:marker>
              <c:symbol val="none"/>
            </c:marker>
            <c:bubble3D val="0"/>
            <c:extLst>
              <c:ext xmlns:c16="http://schemas.microsoft.com/office/drawing/2014/chart" uri="{C3380CC4-5D6E-409C-BE32-E72D297353CC}">
                <c16:uniqueId val="{00000017-637B-41A9-BE3E-453797E139BA}"/>
              </c:ext>
            </c:extLst>
          </c:dPt>
          <c:dPt>
            <c:idx val="15"/>
            <c:marker>
              <c:symbol val="none"/>
            </c:marker>
            <c:bubble3D val="0"/>
            <c:extLst>
              <c:ext xmlns:c16="http://schemas.microsoft.com/office/drawing/2014/chart" uri="{C3380CC4-5D6E-409C-BE32-E72D297353CC}">
                <c16:uniqueId val="{00000018-637B-41A9-BE3E-453797E139BA}"/>
              </c:ext>
            </c:extLst>
          </c:dPt>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Sheet1!$C$2:$C$17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19-637B-41A9-BE3E-453797E139B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37B-41A9-BE3E-453797E139BA}"/>
              </c:ext>
            </c:extLst>
          </c:dPt>
          <c:dPt>
            <c:idx val="1"/>
            <c:marker>
              <c:symbol val="none"/>
            </c:marker>
            <c:bubble3D val="0"/>
            <c:extLst>
              <c:ext xmlns:c16="http://schemas.microsoft.com/office/drawing/2014/chart" uri="{C3380CC4-5D6E-409C-BE32-E72D297353CC}">
                <c16:uniqueId val="{0000001B-637B-41A9-BE3E-453797E139BA}"/>
              </c:ext>
            </c:extLst>
          </c:dPt>
          <c:dPt>
            <c:idx val="2"/>
            <c:marker>
              <c:symbol val="none"/>
            </c:marker>
            <c:bubble3D val="0"/>
            <c:extLst>
              <c:ext xmlns:c16="http://schemas.microsoft.com/office/drawing/2014/chart" uri="{C3380CC4-5D6E-409C-BE32-E72D297353CC}">
                <c16:uniqueId val="{0000001C-637B-41A9-BE3E-453797E139BA}"/>
              </c:ext>
            </c:extLst>
          </c:dPt>
          <c:dPt>
            <c:idx val="3"/>
            <c:marker>
              <c:symbol val="none"/>
            </c:marker>
            <c:bubble3D val="0"/>
            <c:extLst>
              <c:ext xmlns:c16="http://schemas.microsoft.com/office/drawing/2014/chart" uri="{C3380CC4-5D6E-409C-BE32-E72D297353CC}">
                <c16:uniqueId val="{0000001D-637B-41A9-BE3E-453797E139BA}"/>
              </c:ext>
            </c:extLst>
          </c:dPt>
          <c:dPt>
            <c:idx val="4"/>
            <c:marker>
              <c:symbol val="none"/>
            </c:marker>
            <c:bubble3D val="0"/>
            <c:extLst>
              <c:ext xmlns:c16="http://schemas.microsoft.com/office/drawing/2014/chart" uri="{C3380CC4-5D6E-409C-BE32-E72D297353CC}">
                <c16:uniqueId val="{0000001E-637B-41A9-BE3E-453797E139BA}"/>
              </c:ext>
            </c:extLst>
          </c:dPt>
          <c:dPt>
            <c:idx val="5"/>
            <c:marker>
              <c:symbol val="none"/>
            </c:marker>
            <c:bubble3D val="0"/>
            <c:extLst>
              <c:ext xmlns:c16="http://schemas.microsoft.com/office/drawing/2014/chart" uri="{C3380CC4-5D6E-409C-BE32-E72D297353CC}">
                <c16:uniqueId val="{0000001F-637B-41A9-BE3E-453797E139BA}"/>
              </c:ext>
            </c:extLst>
          </c:dPt>
          <c:dPt>
            <c:idx val="6"/>
            <c:marker>
              <c:symbol val="none"/>
            </c:marker>
            <c:bubble3D val="0"/>
            <c:extLst>
              <c:ext xmlns:c16="http://schemas.microsoft.com/office/drawing/2014/chart" uri="{C3380CC4-5D6E-409C-BE32-E72D297353CC}">
                <c16:uniqueId val="{00000020-637B-41A9-BE3E-453797E139BA}"/>
              </c:ext>
            </c:extLst>
          </c:dPt>
          <c:dPt>
            <c:idx val="7"/>
            <c:marker>
              <c:symbol val="none"/>
            </c:marker>
            <c:bubble3D val="0"/>
            <c:extLst>
              <c:ext xmlns:c16="http://schemas.microsoft.com/office/drawing/2014/chart" uri="{C3380CC4-5D6E-409C-BE32-E72D297353CC}">
                <c16:uniqueId val="{00000021-637B-41A9-BE3E-453797E139BA}"/>
              </c:ext>
            </c:extLst>
          </c:dPt>
          <c:dPt>
            <c:idx val="8"/>
            <c:marker>
              <c:symbol val="none"/>
            </c:marker>
            <c:bubble3D val="0"/>
            <c:extLst>
              <c:ext xmlns:c16="http://schemas.microsoft.com/office/drawing/2014/chart" uri="{C3380CC4-5D6E-409C-BE32-E72D297353CC}">
                <c16:uniqueId val="{00000022-637B-41A9-BE3E-453797E139BA}"/>
              </c:ext>
            </c:extLst>
          </c:dPt>
          <c:dPt>
            <c:idx val="9"/>
            <c:marker>
              <c:symbol val="none"/>
            </c:marker>
            <c:bubble3D val="0"/>
            <c:extLst>
              <c:ext xmlns:c16="http://schemas.microsoft.com/office/drawing/2014/chart" uri="{C3380CC4-5D6E-409C-BE32-E72D297353CC}">
                <c16:uniqueId val="{00000023-637B-41A9-BE3E-453797E139BA}"/>
              </c:ext>
            </c:extLst>
          </c:dPt>
          <c:dPt>
            <c:idx val="10"/>
            <c:marker>
              <c:symbol val="none"/>
            </c:marker>
            <c:bubble3D val="0"/>
            <c:extLst>
              <c:ext xmlns:c16="http://schemas.microsoft.com/office/drawing/2014/chart" uri="{C3380CC4-5D6E-409C-BE32-E72D297353CC}">
                <c16:uniqueId val="{00000024-637B-41A9-BE3E-453797E139BA}"/>
              </c:ext>
            </c:extLst>
          </c:dPt>
          <c:dPt>
            <c:idx val="11"/>
            <c:marker>
              <c:symbol val="none"/>
            </c:marker>
            <c:bubble3D val="0"/>
            <c:extLst>
              <c:ext xmlns:c16="http://schemas.microsoft.com/office/drawing/2014/chart" uri="{C3380CC4-5D6E-409C-BE32-E72D297353CC}">
                <c16:uniqueId val="{00000025-637B-41A9-BE3E-453797E139BA}"/>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Sheet1!$D$2:$D$17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26-637B-41A9-BE3E-453797E139BA}"/>
            </c:ext>
          </c:extLst>
        </c:ser>
        <c:dLbls>
          <c:showLegendKey val="0"/>
          <c:showVal val="0"/>
          <c:showCatName val="0"/>
          <c:showSerName val="0"/>
          <c:showPercent val="0"/>
          <c:showBubbleSize val="0"/>
        </c:dLbls>
        <c:marker val="1"/>
        <c:smooth val="0"/>
        <c:axId val="409633296"/>
        <c:axId val="409633688"/>
      </c:lineChart>
      <c:catAx>
        <c:axId val="4096325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2904"/>
        <c:crosses val="autoZero"/>
        <c:auto val="0"/>
        <c:lblAlgn val="ctr"/>
        <c:lblOffset val="100"/>
        <c:tickLblSkip val="1"/>
        <c:tickMarkSkip val="1"/>
        <c:noMultiLvlLbl val="0"/>
      </c:catAx>
      <c:valAx>
        <c:axId val="409632904"/>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2512"/>
        <c:crosses val="autoZero"/>
        <c:crossBetween val="between"/>
        <c:majorUnit val="5"/>
        <c:minorUnit val="5"/>
      </c:valAx>
      <c:catAx>
        <c:axId val="409633296"/>
        <c:scaling>
          <c:orientation val="minMax"/>
        </c:scaling>
        <c:delete val="1"/>
        <c:axPos val="b"/>
        <c:numFmt formatCode="General" sourceLinked="1"/>
        <c:majorTickMark val="out"/>
        <c:minorTickMark val="none"/>
        <c:tickLblPos val="none"/>
        <c:crossAx val="409633688"/>
        <c:crosses val="autoZero"/>
        <c:auto val="0"/>
        <c:lblAlgn val="ctr"/>
        <c:lblOffset val="100"/>
        <c:noMultiLvlLbl val="0"/>
      </c:catAx>
      <c:valAx>
        <c:axId val="409633688"/>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32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B920-4053-BC49-E9614FFAE071}"/>
              </c:ext>
            </c:extLst>
          </c:dPt>
          <c:dPt>
            <c:idx val="1"/>
            <c:invertIfNegative val="0"/>
            <c:bubble3D val="0"/>
            <c:extLst>
              <c:ext xmlns:c16="http://schemas.microsoft.com/office/drawing/2014/chart" uri="{C3380CC4-5D6E-409C-BE32-E72D297353CC}">
                <c16:uniqueId val="{00000001-B920-4053-BC49-E9614FFAE071}"/>
              </c:ext>
            </c:extLst>
          </c:dPt>
          <c:dPt>
            <c:idx val="2"/>
            <c:invertIfNegative val="0"/>
            <c:bubble3D val="0"/>
            <c:extLst>
              <c:ext xmlns:c16="http://schemas.microsoft.com/office/drawing/2014/chart" uri="{C3380CC4-5D6E-409C-BE32-E72D297353CC}">
                <c16:uniqueId val="{00000002-B920-4053-BC49-E9614FFAE071}"/>
              </c:ext>
            </c:extLst>
          </c:dPt>
          <c:dPt>
            <c:idx val="3"/>
            <c:invertIfNegative val="0"/>
            <c:bubble3D val="0"/>
            <c:extLst>
              <c:ext xmlns:c16="http://schemas.microsoft.com/office/drawing/2014/chart" uri="{C3380CC4-5D6E-409C-BE32-E72D297353CC}">
                <c16:uniqueId val="{00000003-B920-4053-BC49-E9614FFAE071}"/>
              </c:ext>
            </c:extLst>
          </c:dPt>
          <c:dPt>
            <c:idx val="4"/>
            <c:invertIfNegative val="0"/>
            <c:bubble3D val="0"/>
            <c:extLst>
              <c:ext xmlns:c16="http://schemas.microsoft.com/office/drawing/2014/chart" uri="{C3380CC4-5D6E-409C-BE32-E72D297353CC}">
                <c16:uniqueId val="{00000004-B920-4053-BC49-E9614FFAE071}"/>
              </c:ext>
            </c:extLst>
          </c:dPt>
          <c:dPt>
            <c:idx val="5"/>
            <c:invertIfNegative val="0"/>
            <c:bubble3D val="0"/>
            <c:extLst>
              <c:ext xmlns:c16="http://schemas.microsoft.com/office/drawing/2014/chart" uri="{C3380CC4-5D6E-409C-BE32-E72D297353CC}">
                <c16:uniqueId val="{00000005-B920-4053-BC49-E9614FFAE071}"/>
              </c:ext>
            </c:extLst>
          </c:dPt>
          <c:dPt>
            <c:idx val="6"/>
            <c:invertIfNegative val="0"/>
            <c:bubble3D val="0"/>
            <c:extLst>
              <c:ext xmlns:c16="http://schemas.microsoft.com/office/drawing/2014/chart" uri="{C3380CC4-5D6E-409C-BE32-E72D297353CC}">
                <c16:uniqueId val="{00000006-B920-4053-BC49-E9614FFAE071}"/>
              </c:ext>
            </c:extLst>
          </c:dPt>
          <c:dPt>
            <c:idx val="7"/>
            <c:invertIfNegative val="0"/>
            <c:bubble3D val="0"/>
            <c:extLst>
              <c:ext xmlns:c16="http://schemas.microsoft.com/office/drawing/2014/chart" uri="{C3380CC4-5D6E-409C-BE32-E72D297353CC}">
                <c16:uniqueId val="{00000007-B920-4053-BC49-E9614FFAE071}"/>
              </c:ext>
            </c:extLst>
          </c:dPt>
          <c:dPt>
            <c:idx val="8"/>
            <c:invertIfNegative val="0"/>
            <c:bubble3D val="0"/>
            <c:extLst>
              <c:ext xmlns:c16="http://schemas.microsoft.com/office/drawing/2014/chart" uri="{C3380CC4-5D6E-409C-BE32-E72D297353CC}">
                <c16:uniqueId val="{00000008-B920-4053-BC49-E9614FFAE071}"/>
              </c:ext>
            </c:extLst>
          </c:dPt>
          <c:dPt>
            <c:idx val="9"/>
            <c:invertIfNegative val="0"/>
            <c:bubble3D val="0"/>
            <c:extLst>
              <c:ext xmlns:c16="http://schemas.microsoft.com/office/drawing/2014/chart" uri="{C3380CC4-5D6E-409C-BE32-E72D297353CC}">
                <c16:uniqueId val="{00000009-B920-4053-BC49-E9614FFAE071}"/>
              </c:ext>
            </c:extLst>
          </c:dPt>
          <c:dPt>
            <c:idx val="10"/>
            <c:invertIfNegative val="0"/>
            <c:bubble3D val="0"/>
            <c:extLst>
              <c:ext xmlns:c16="http://schemas.microsoft.com/office/drawing/2014/chart" uri="{C3380CC4-5D6E-409C-BE32-E72D297353CC}">
                <c16:uniqueId val="{0000000A-B920-4053-BC49-E9614FFAE071}"/>
              </c:ext>
            </c:extLst>
          </c:dPt>
          <c:dPt>
            <c:idx val="11"/>
            <c:invertIfNegative val="0"/>
            <c:bubble3D val="0"/>
            <c:extLst>
              <c:ext xmlns:c16="http://schemas.microsoft.com/office/drawing/2014/chart" uri="{C3380CC4-5D6E-409C-BE32-E72D297353CC}">
                <c16:uniqueId val="{0000000B-B920-4053-BC49-E9614FFAE071}"/>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B920-4053-BC49-E9614FFAE071}"/>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B920-4053-BC49-E9614FFAE071}"/>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B920-4053-BC49-E9614FFAE071}"/>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B920-4053-BC49-E9614FFAE071}"/>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Sheet1!$B$2:$B$17</c:f>
              <c:numCache>
                <c:formatCode>0.0</c:formatCode>
                <c:ptCount val="16"/>
                <c:pt idx="0">
                  <c:v>112.295</c:v>
                </c:pt>
                <c:pt idx="1">
                  <c:v>111.563</c:v>
                </c:pt>
                <c:pt idx="2">
                  <c:v>111.437</c:v>
                </c:pt>
                <c:pt idx="3">
                  <c:v>114.666</c:v>
                </c:pt>
                <c:pt idx="4">
                  <c:v>119.411</c:v>
                </c:pt>
                <c:pt idx="5">
                  <c:v>120.916</c:v>
                </c:pt>
                <c:pt idx="6">
                  <c:v>121.506</c:v>
                </c:pt>
                <c:pt idx="7">
                  <c:v>123.148</c:v>
                </c:pt>
                <c:pt idx="8">
                  <c:v>126.786</c:v>
                </c:pt>
                <c:pt idx="9">
                  <c:v>126.011</c:v>
                </c:pt>
                <c:pt idx="10">
                  <c:v>126.967</c:v>
                </c:pt>
                <c:pt idx="11">
                  <c:v>128.38200000000001</c:v>
                </c:pt>
                <c:pt idx="12">
                  <c:v>139.98322142444582</c:v>
                </c:pt>
                <c:pt idx="13">
                  <c:v>146.07865386078112</c:v>
                </c:pt>
                <c:pt idx="14">
                  <c:v>148.92710291907645</c:v>
                </c:pt>
                <c:pt idx="15">
                  <c:v>147.88634266760721</c:v>
                </c:pt>
              </c:numCache>
            </c:numRef>
          </c:val>
          <c:extLst>
            <c:ext xmlns:c16="http://schemas.microsoft.com/office/drawing/2014/chart" uri="{C3380CC4-5D6E-409C-BE32-E72D297353CC}">
              <c16:uniqueId val="{00000014-B920-4053-BC49-E9614FFAE071}"/>
            </c:ext>
          </c:extLst>
        </c:ser>
        <c:dLbls>
          <c:showLegendKey val="0"/>
          <c:showVal val="0"/>
          <c:showCatName val="0"/>
          <c:showSerName val="0"/>
          <c:showPercent val="0"/>
          <c:showBubbleSize val="0"/>
        </c:dLbls>
        <c:gapWidth val="50"/>
        <c:axId val="409635648"/>
        <c:axId val="40963604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B920-4053-BC49-E9614FFAE071}"/>
              </c:ext>
            </c:extLst>
          </c:dPt>
          <c:dPt>
            <c:idx val="13"/>
            <c:marker>
              <c:symbol val="none"/>
            </c:marker>
            <c:bubble3D val="0"/>
            <c:extLst>
              <c:ext xmlns:c16="http://schemas.microsoft.com/office/drawing/2014/chart" uri="{C3380CC4-5D6E-409C-BE32-E72D297353CC}">
                <c16:uniqueId val="{00000016-B920-4053-BC49-E9614FFAE071}"/>
              </c:ext>
            </c:extLst>
          </c:dPt>
          <c:dPt>
            <c:idx val="14"/>
            <c:marker>
              <c:symbol val="none"/>
            </c:marker>
            <c:bubble3D val="0"/>
            <c:extLst>
              <c:ext xmlns:c16="http://schemas.microsoft.com/office/drawing/2014/chart" uri="{C3380CC4-5D6E-409C-BE32-E72D297353CC}">
                <c16:uniqueId val="{00000017-B920-4053-BC49-E9614FFAE071}"/>
              </c:ext>
            </c:extLst>
          </c:dPt>
          <c:dPt>
            <c:idx val="15"/>
            <c:marker>
              <c:symbol val="none"/>
            </c:marker>
            <c:bubble3D val="0"/>
            <c:extLst>
              <c:ext xmlns:c16="http://schemas.microsoft.com/office/drawing/2014/chart" uri="{C3380CC4-5D6E-409C-BE32-E72D297353CC}">
                <c16:uniqueId val="{00000018-B920-4053-BC49-E9614FFAE071}"/>
              </c:ext>
            </c:extLst>
          </c:dPt>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Sheet1!$C$2:$C$17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19-B920-4053-BC49-E9614FFAE071}"/>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B920-4053-BC49-E9614FFAE071}"/>
              </c:ext>
            </c:extLst>
          </c:dPt>
          <c:dPt>
            <c:idx val="1"/>
            <c:marker>
              <c:symbol val="none"/>
            </c:marker>
            <c:bubble3D val="0"/>
            <c:extLst>
              <c:ext xmlns:c16="http://schemas.microsoft.com/office/drawing/2014/chart" uri="{C3380CC4-5D6E-409C-BE32-E72D297353CC}">
                <c16:uniqueId val="{0000001B-B920-4053-BC49-E9614FFAE071}"/>
              </c:ext>
            </c:extLst>
          </c:dPt>
          <c:dPt>
            <c:idx val="2"/>
            <c:marker>
              <c:symbol val="none"/>
            </c:marker>
            <c:bubble3D val="0"/>
            <c:extLst>
              <c:ext xmlns:c16="http://schemas.microsoft.com/office/drawing/2014/chart" uri="{C3380CC4-5D6E-409C-BE32-E72D297353CC}">
                <c16:uniqueId val="{0000001C-B920-4053-BC49-E9614FFAE071}"/>
              </c:ext>
            </c:extLst>
          </c:dPt>
          <c:dPt>
            <c:idx val="3"/>
            <c:marker>
              <c:symbol val="none"/>
            </c:marker>
            <c:bubble3D val="0"/>
            <c:extLst>
              <c:ext xmlns:c16="http://schemas.microsoft.com/office/drawing/2014/chart" uri="{C3380CC4-5D6E-409C-BE32-E72D297353CC}">
                <c16:uniqueId val="{0000001D-B920-4053-BC49-E9614FFAE071}"/>
              </c:ext>
            </c:extLst>
          </c:dPt>
          <c:dPt>
            <c:idx val="4"/>
            <c:marker>
              <c:symbol val="none"/>
            </c:marker>
            <c:bubble3D val="0"/>
            <c:extLst>
              <c:ext xmlns:c16="http://schemas.microsoft.com/office/drawing/2014/chart" uri="{C3380CC4-5D6E-409C-BE32-E72D297353CC}">
                <c16:uniqueId val="{0000001E-B920-4053-BC49-E9614FFAE071}"/>
              </c:ext>
            </c:extLst>
          </c:dPt>
          <c:dPt>
            <c:idx val="5"/>
            <c:marker>
              <c:symbol val="none"/>
            </c:marker>
            <c:bubble3D val="0"/>
            <c:extLst>
              <c:ext xmlns:c16="http://schemas.microsoft.com/office/drawing/2014/chart" uri="{C3380CC4-5D6E-409C-BE32-E72D297353CC}">
                <c16:uniqueId val="{0000001F-B920-4053-BC49-E9614FFAE071}"/>
              </c:ext>
            </c:extLst>
          </c:dPt>
          <c:dPt>
            <c:idx val="6"/>
            <c:marker>
              <c:symbol val="none"/>
            </c:marker>
            <c:bubble3D val="0"/>
            <c:extLst>
              <c:ext xmlns:c16="http://schemas.microsoft.com/office/drawing/2014/chart" uri="{C3380CC4-5D6E-409C-BE32-E72D297353CC}">
                <c16:uniqueId val="{00000020-B920-4053-BC49-E9614FFAE071}"/>
              </c:ext>
            </c:extLst>
          </c:dPt>
          <c:dPt>
            <c:idx val="7"/>
            <c:marker>
              <c:symbol val="none"/>
            </c:marker>
            <c:bubble3D val="0"/>
            <c:extLst>
              <c:ext xmlns:c16="http://schemas.microsoft.com/office/drawing/2014/chart" uri="{C3380CC4-5D6E-409C-BE32-E72D297353CC}">
                <c16:uniqueId val="{00000021-B920-4053-BC49-E9614FFAE071}"/>
              </c:ext>
            </c:extLst>
          </c:dPt>
          <c:dPt>
            <c:idx val="8"/>
            <c:marker>
              <c:symbol val="none"/>
            </c:marker>
            <c:bubble3D val="0"/>
            <c:extLst>
              <c:ext xmlns:c16="http://schemas.microsoft.com/office/drawing/2014/chart" uri="{C3380CC4-5D6E-409C-BE32-E72D297353CC}">
                <c16:uniqueId val="{00000022-B920-4053-BC49-E9614FFAE071}"/>
              </c:ext>
            </c:extLst>
          </c:dPt>
          <c:dPt>
            <c:idx val="9"/>
            <c:marker>
              <c:symbol val="none"/>
            </c:marker>
            <c:bubble3D val="0"/>
            <c:extLst>
              <c:ext xmlns:c16="http://schemas.microsoft.com/office/drawing/2014/chart" uri="{C3380CC4-5D6E-409C-BE32-E72D297353CC}">
                <c16:uniqueId val="{00000023-B920-4053-BC49-E9614FFAE071}"/>
              </c:ext>
            </c:extLst>
          </c:dPt>
          <c:dPt>
            <c:idx val="10"/>
            <c:marker>
              <c:symbol val="none"/>
            </c:marker>
            <c:bubble3D val="0"/>
            <c:extLst>
              <c:ext xmlns:c16="http://schemas.microsoft.com/office/drawing/2014/chart" uri="{C3380CC4-5D6E-409C-BE32-E72D297353CC}">
                <c16:uniqueId val="{00000024-B920-4053-BC49-E9614FFAE071}"/>
              </c:ext>
            </c:extLst>
          </c:dPt>
          <c:dPt>
            <c:idx val="11"/>
            <c:marker>
              <c:symbol val="none"/>
            </c:marker>
            <c:bubble3D val="0"/>
            <c:extLst>
              <c:ext xmlns:c16="http://schemas.microsoft.com/office/drawing/2014/chart" uri="{C3380CC4-5D6E-409C-BE32-E72D297353CC}">
                <c16:uniqueId val="{00000025-B920-4053-BC49-E9614FFAE071}"/>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Sheet1!$D$2:$D$17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26-B920-4053-BC49-E9614FFAE071}"/>
            </c:ext>
          </c:extLst>
        </c:ser>
        <c:dLbls>
          <c:showLegendKey val="0"/>
          <c:showVal val="0"/>
          <c:showCatName val="0"/>
          <c:showSerName val="0"/>
          <c:showPercent val="0"/>
          <c:showBubbleSize val="0"/>
        </c:dLbls>
        <c:marker val="1"/>
        <c:smooth val="0"/>
        <c:axId val="410197944"/>
        <c:axId val="410198336"/>
      </c:lineChart>
      <c:catAx>
        <c:axId val="40963564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6040"/>
        <c:crosses val="autoZero"/>
        <c:auto val="0"/>
        <c:lblAlgn val="ctr"/>
        <c:lblOffset val="100"/>
        <c:tickLblSkip val="1"/>
        <c:tickMarkSkip val="1"/>
        <c:noMultiLvlLbl val="0"/>
      </c:catAx>
      <c:valAx>
        <c:axId val="409636040"/>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5648"/>
        <c:crosses val="autoZero"/>
        <c:crossBetween val="between"/>
        <c:majorUnit val="10"/>
        <c:minorUnit val="5"/>
      </c:valAx>
      <c:catAx>
        <c:axId val="410197944"/>
        <c:scaling>
          <c:orientation val="minMax"/>
        </c:scaling>
        <c:delete val="1"/>
        <c:axPos val="b"/>
        <c:numFmt formatCode="General" sourceLinked="1"/>
        <c:majorTickMark val="out"/>
        <c:minorTickMark val="none"/>
        <c:tickLblPos val="none"/>
        <c:crossAx val="410198336"/>
        <c:crosses val="autoZero"/>
        <c:auto val="0"/>
        <c:lblAlgn val="ctr"/>
        <c:lblOffset val="100"/>
        <c:noMultiLvlLbl val="0"/>
      </c:catAx>
      <c:valAx>
        <c:axId val="410198336"/>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1979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7B49-4F43-80F2-9B35DAB65572}"/>
              </c:ext>
            </c:extLst>
          </c:dPt>
          <c:dPt>
            <c:idx val="1"/>
            <c:invertIfNegative val="0"/>
            <c:bubble3D val="0"/>
            <c:extLst>
              <c:ext xmlns:c16="http://schemas.microsoft.com/office/drawing/2014/chart" uri="{C3380CC4-5D6E-409C-BE32-E72D297353CC}">
                <c16:uniqueId val="{00000001-7B49-4F43-80F2-9B35DAB65572}"/>
              </c:ext>
            </c:extLst>
          </c:dPt>
          <c:dPt>
            <c:idx val="2"/>
            <c:invertIfNegative val="0"/>
            <c:bubble3D val="0"/>
            <c:extLst>
              <c:ext xmlns:c16="http://schemas.microsoft.com/office/drawing/2014/chart" uri="{C3380CC4-5D6E-409C-BE32-E72D297353CC}">
                <c16:uniqueId val="{00000002-7B49-4F43-80F2-9B35DAB65572}"/>
              </c:ext>
            </c:extLst>
          </c:dPt>
          <c:dPt>
            <c:idx val="3"/>
            <c:invertIfNegative val="0"/>
            <c:bubble3D val="0"/>
            <c:extLst>
              <c:ext xmlns:c16="http://schemas.microsoft.com/office/drawing/2014/chart" uri="{C3380CC4-5D6E-409C-BE32-E72D297353CC}">
                <c16:uniqueId val="{00000003-7B49-4F43-80F2-9B35DAB65572}"/>
              </c:ext>
            </c:extLst>
          </c:dPt>
          <c:dPt>
            <c:idx val="4"/>
            <c:invertIfNegative val="0"/>
            <c:bubble3D val="0"/>
            <c:extLst>
              <c:ext xmlns:c16="http://schemas.microsoft.com/office/drawing/2014/chart" uri="{C3380CC4-5D6E-409C-BE32-E72D297353CC}">
                <c16:uniqueId val="{00000004-7B49-4F43-80F2-9B35DAB65572}"/>
              </c:ext>
            </c:extLst>
          </c:dPt>
          <c:dPt>
            <c:idx val="5"/>
            <c:invertIfNegative val="0"/>
            <c:bubble3D val="0"/>
            <c:extLst>
              <c:ext xmlns:c16="http://schemas.microsoft.com/office/drawing/2014/chart" uri="{C3380CC4-5D6E-409C-BE32-E72D297353CC}">
                <c16:uniqueId val="{00000005-7B49-4F43-80F2-9B35DAB65572}"/>
              </c:ext>
            </c:extLst>
          </c:dPt>
          <c:dPt>
            <c:idx val="6"/>
            <c:invertIfNegative val="0"/>
            <c:bubble3D val="0"/>
            <c:extLst>
              <c:ext xmlns:c16="http://schemas.microsoft.com/office/drawing/2014/chart" uri="{C3380CC4-5D6E-409C-BE32-E72D297353CC}">
                <c16:uniqueId val="{00000006-7B49-4F43-80F2-9B35DAB65572}"/>
              </c:ext>
            </c:extLst>
          </c:dPt>
          <c:dPt>
            <c:idx val="7"/>
            <c:invertIfNegative val="0"/>
            <c:bubble3D val="0"/>
            <c:extLst>
              <c:ext xmlns:c16="http://schemas.microsoft.com/office/drawing/2014/chart" uri="{C3380CC4-5D6E-409C-BE32-E72D297353CC}">
                <c16:uniqueId val="{00000007-7B49-4F43-80F2-9B35DAB65572}"/>
              </c:ext>
            </c:extLst>
          </c:dPt>
          <c:dPt>
            <c:idx val="8"/>
            <c:invertIfNegative val="0"/>
            <c:bubble3D val="0"/>
            <c:extLst>
              <c:ext xmlns:c16="http://schemas.microsoft.com/office/drawing/2014/chart" uri="{C3380CC4-5D6E-409C-BE32-E72D297353CC}">
                <c16:uniqueId val="{00000008-7B49-4F43-80F2-9B35DAB65572}"/>
              </c:ext>
            </c:extLst>
          </c:dPt>
          <c:dPt>
            <c:idx val="9"/>
            <c:invertIfNegative val="0"/>
            <c:bubble3D val="0"/>
            <c:extLst>
              <c:ext xmlns:c16="http://schemas.microsoft.com/office/drawing/2014/chart" uri="{C3380CC4-5D6E-409C-BE32-E72D297353CC}">
                <c16:uniqueId val="{00000009-7B49-4F43-80F2-9B35DAB65572}"/>
              </c:ext>
            </c:extLst>
          </c:dPt>
          <c:dPt>
            <c:idx val="10"/>
            <c:invertIfNegative val="0"/>
            <c:bubble3D val="0"/>
            <c:extLst>
              <c:ext xmlns:c16="http://schemas.microsoft.com/office/drawing/2014/chart" uri="{C3380CC4-5D6E-409C-BE32-E72D297353CC}">
                <c16:uniqueId val="{0000000A-7B49-4F43-80F2-9B35DAB65572}"/>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7B49-4F43-80F2-9B35DAB65572}"/>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7B49-4F43-80F2-9B35DAB65572}"/>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7B49-4F43-80F2-9B35DAB65572}"/>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7B49-4F43-80F2-9B35DAB65572}"/>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7B49-4F43-80F2-9B35DAB65572}"/>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Sheet1!$B$2:$B$17</c:f>
              <c:numCache>
                <c:formatCode>0.0</c:formatCode>
                <c:ptCount val="16"/>
                <c:pt idx="0">
                  <c:v>111.563</c:v>
                </c:pt>
                <c:pt idx="1">
                  <c:v>111.437</c:v>
                </c:pt>
                <c:pt idx="2">
                  <c:v>114.666</c:v>
                </c:pt>
                <c:pt idx="3">
                  <c:v>119.411</c:v>
                </c:pt>
                <c:pt idx="4">
                  <c:v>120.916</c:v>
                </c:pt>
                <c:pt idx="5">
                  <c:v>121.505</c:v>
                </c:pt>
                <c:pt idx="6">
                  <c:v>123.14700000000001</c:v>
                </c:pt>
                <c:pt idx="7">
                  <c:v>126.785</c:v>
                </c:pt>
                <c:pt idx="8">
                  <c:v>126.009</c:v>
                </c:pt>
                <c:pt idx="9">
                  <c:v>126.96599999999999</c:v>
                </c:pt>
                <c:pt idx="10">
                  <c:v>128.67400000000001</c:v>
                </c:pt>
                <c:pt idx="11">
                  <c:v>139.91673605919345</c:v>
                </c:pt>
                <c:pt idx="12">
                  <c:v>140.4252812305661</c:v>
                </c:pt>
                <c:pt idx="13">
                  <c:v>144.70875891842971</c:v>
                </c:pt>
                <c:pt idx="14">
                  <c:v>147.62200741879781</c:v>
                </c:pt>
                <c:pt idx="15">
                  <c:v>153.78221021037251</c:v>
                </c:pt>
              </c:numCache>
            </c:numRef>
          </c:val>
          <c:extLst>
            <c:ext xmlns:c16="http://schemas.microsoft.com/office/drawing/2014/chart" uri="{C3380CC4-5D6E-409C-BE32-E72D297353CC}">
              <c16:uniqueId val="{00000015-7B49-4F43-80F2-9B35DAB65572}"/>
            </c:ext>
          </c:extLst>
        </c:ser>
        <c:dLbls>
          <c:showLegendKey val="0"/>
          <c:showVal val="0"/>
          <c:showCatName val="0"/>
          <c:showSerName val="0"/>
          <c:showPercent val="0"/>
          <c:showBubbleSize val="0"/>
        </c:dLbls>
        <c:gapWidth val="50"/>
        <c:axId val="410200296"/>
        <c:axId val="41020068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6-7B49-4F43-80F2-9B35DAB65572}"/>
              </c:ext>
            </c:extLst>
          </c:dPt>
          <c:dPt>
            <c:idx val="12"/>
            <c:marker>
              <c:symbol val="none"/>
            </c:marker>
            <c:bubble3D val="0"/>
            <c:extLst>
              <c:ext xmlns:c16="http://schemas.microsoft.com/office/drawing/2014/chart" uri="{C3380CC4-5D6E-409C-BE32-E72D297353CC}">
                <c16:uniqueId val="{00000017-7B49-4F43-80F2-9B35DAB65572}"/>
              </c:ext>
            </c:extLst>
          </c:dPt>
          <c:dPt>
            <c:idx val="13"/>
            <c:marker>
              <c:symbol val="none"/>
            </c:marker>
            <c:bubble3D val="0"/>
            <c:extLst>
              <c:ext xmlns:c16="http://schemas.microsoft.com/office/drawing/2014/chart" uri="{C3380CC4-5D6E-409C-BE32-E72D297353CC}">
                <c16:uniqueId val="{00000018-7B49-4F43-80F2-9B35DAB65572}"/>
              </c:ext>
            </c:extLst>
          </c:dPt>
          <c:dPt>
            <c:idx val="14"/>
            <c:marker>
              <c:symbol val="none"/>
            </c:marker>
            <c:bubble3D val="0"/>
            <c:extLst>
              <c:ext xmlns:c16="http://schemas.microsoft.com/office/drawing/2014/chart" uri="{C3380CC4-5D6E-409C-BE32-E72D297353CC}">
                <c16:uniqueId val="{00000019-7B49-4F43-80F2-9B35DAB65572}"/>
              </c:ext>
            </c:extLst>
          </c:dPt>
          <c:dPt>
            <c:idx val="15"/>
            <c:marker>
              <c:symbol val="none"/>
            </c:marker>
            <c:bubble3D val="0"/>
            <c:extLst>
              <c:ext xmlns:c16="http://schemas.microsoft.com/office/drawing/2014/chart" uri="{C3380CC4-5D6E-409C-BE32-E72D297353CC}">
                <c16:uniqueId val="{0000001A-7B49-4F43-80F2-9B35DAB65572}"/>
              </c:ext>
            </c:extLst>
          </c:dPt>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Sheet1!$C$2:$C$17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1B-7B49-4F43-80F2-9B35DAB65572}"/>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7B49-4F43-80F2-9B35DAB65572}"/>
              </c:ext>
            </c:extLst>
          </c:dPt>
          <c:dPt>
            <c:idx val="1"/>
            <c:marker>
              <c:symbol val="none"/>
            </c:marker>
            <c:bubble3D val="0"/>
            <c:extLst>
              <c:ext xmlns:c16="http://schemas.microsoft.com/office/drawing/2014/chart" uri="{C3380CC4-5D6E-409C-BE32-E72D297353CC}">
                <c16:uniqueId val="{0000001D-7B49-4F43-80F2-9B35DAB65572}"/>
              </c:ext>
            </c:extLst>
          </c:dPt>
          <c:dPt>
            <c:idx val="2"/>
            <c:marker>
              <c:symbol val="none"/>
            </c:marker>
            <c:bubble3D val="0"/>
            <c:extLst>
              <c:ext xmlns:c16="http://schemas.microsoft.com/office/drawing/2014/chart" uri="{C3380CC4-5D6E-409C-BE32-E72D297353CC}">
                <c16:uniqueId val="{0000001E-7B49-4F43-80F2-9B35DAB65572}"/>
              </c:ext>
            </c:extLst>
          </c:dPt>
          <c:dPt>
            <c:idx val="3"/>
            <c:marker>
              <c:symbol val="none"/>
            </c:marker>
            <c:bubble3D val="0"/>
            <c:extLst>
              <c:ext xmlns:c16="http://schemas.microsoft.com/office/drawing/2014/chart" uri="{C3380CC4-5D6E-409C-BE32-E72D297353CC}">
                <c16:uniqueId val="{0000001F-7B49-4F43-80F2-9B35DAB65572}"/>
              </c:ext>
            </c:extLst>
          </c:dPt>
          <c:dPt>
            <c:idx val="4"/>
            <c:marker>
              <c:symbol val="none"/>
            </c:marker>
            <c:bubble3D val="0"/>
            <c:extLst>
              <c:ext xmlns:c16="http://schemas.microsoft.com/office/drawing/2014/chart" uri="{C3380CC4-5D6E-409C-BE32-E72D297353CC}">
                <c16:uniqueId val="{00000020-7B49-4F43-80F2-9B35DAB65572}"/>
              </c:ext>
            </c:extLst>
          </c:dPt>
          <c:dPt>
            <c:idx val="5"/>
            <c:marker>
              <c:symbol val="none"/>
            </c:marker>
            <c:bubble3D val="0"/>
            <c:extLst>
              <c:ext xmlns:c16="http://schemas.microsoft.com/office/drawing/2014/chart" uri="{C3380CC4-5D6E-409C-BE32-E72D297353CC}">
                <c16:uniqueId val="{00000021-7B49-4F43-80F2-9B35DAB65572}"/>
              </c:ext>
            </c:extLst>
          </c:dPt>
          <c:dPt>
            <c:idx val="6"/>
            <c:marker>
              <c:symbol val="none"/>
            </c:marker>
            <c:bubble3D val="0"/>
            <c:extLst>
              <c:ext xmlns:c16="http://schemas.microsoft.com/office/drawing/2014/chart" uri="{C3380CC4-5D6E-409C-BE32-E72D297353CC}">
                <c16:uniqueId val="{00000022-7B49-4F43-80F2-9B35DAB65572}"/>
              </c:ext>
            </c:extLst>
          </c:dPt>
          <c:dPt>
            <c:idx val="7"/>
            <c:marker>
              <c:symbol val="none"/>
            </c:marker>
            <c:bubble3D val="0"/>
            <c:extLst>
              <c:ext xmlns:c16="http://schemas.microsoft.com/office/drawing/2014/chart" uri="{C3380CC4-5D6E-409C-BE32-E72D297353CC}">
                <c16:uniqueId val="{00000023-7B49-4F43-80F2-9B35DAB65572}"/>
              </c:ext>
            </c:extLst>
          </c:dPt>
          <c:dPt>
            <c:idx val="8"/>
            <c:marker>
              <c:symbol val="none"/>
            </c:marker>
            <c:bubble3D val="0"/>
            <c:extLst>
              <c:ext xmlns:c16="http://schemas.microsoft.com/office/drawing/2014/chart" uri="{C3380CC4-5D6E-409C-BE32-E72D297353CC}">
                <c16:uniqueId val="{00000024-7B49-4F43-80F2-9B35DAB65572}"/>
              </c:ext>
            </c:extLst>
          </c:dPt>
          <c:dPt>
            <c:idx val="9"/>
            <c:marker>
              <c:symbol val="none"/>
            </c:marker>
            <c:bubble3D val="0"/>
            <c:extLst>
              <c:ext xmlns:c16="http://schemas.microsoft.com/office/drawing/2014/chart" uri="{C3380CC4-5D6E-409C-BE32-E72D297353CC}">
                <c16:uniqueId val="{00000025-7B49-4F43-80F2-9B35DAB65572}"/>
              </c:ext>
            </c:extLst>
          </c:dPt>
          <c:dPt>
            <c:idx val="10"/>
            <c:marker>
              <c:symbol val="none"/>
            </c:marker>
            <c:bubble3D val="0"/>
            <c:extLst>
              <c:ext xmlns:c16="http://schemas.microsoft.com/office/drawing/2014/chart" uri="{C3380CC4-5D6E-409C-BE32-E72D297353CC}">
                <c16:uniqueId val="{00000026-7B49-4F43-80F2-9B35DAB65572}"/>
              </c:ext>
            </c:extLst>
          </c:dPt>
          <c:dPt>
            <c:idx val="11"/>
            <c:bubble3D val="0"/>
            <c:extLst>
              <c:ext xmlns:c16="http://schemas.microsoft.com/office/drawing/2014/chart" uri="{C3380CC4-5D6E-409C-BE32-E72D297353CC}">
                <c16:uniqueId val="{00000027-7B49-4F43-80F2-9B35DAB65572}"/>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Sheet1!$D$2:$D$17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28-7B49-4F43-80F2-9B35DAB65572}"/>
            </c:ext>
          </c:extLst>
        </c:ser>
        <c:dLbls>
          <c:showLegendKey val="0"/>
          <c:showVal val="0"/>
          <c:showCatName val="0"/>
          <c:showSerName val="0"/>
          <c:showPercent val="0"/>
          <c:showBubbleSize val="0"/>
        </c:dLbls>
        <c:marker val="1"/>
        <c:smooth val="0"/>
        <c:axId val="410201080"/>
        <c:axId val="410201472"/>
      </c:lineChart>
      <c:catAx>
        <c:axId val="4102002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0688"/>
        <c:crosses val="autoZero"/>
        <c:auto val="0"/>
        <c:lblAlgn val="ctr"/>
        <c:lblOffset val="100"/>
        <c:tickLblSkip val="1"/>
        <c:tickMarkSkip val="1"/>
        <c:noMultiLvlLbl val="0"/>
      </c:catAx>
      <c:valAx>
        <c:axId val="41020068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0296"/>
        <c:crosses val="autoZero"/>
        <c:crossBetween val="between"/>
        <c:majorUnit val="10"/>
        <c:minorUnit val="5"/>
      </c:valAx>
      <c:catAx>
        <c:axId val="410201080"/>
        <c:scaling>
          <c:orientation val="minMax"/>
        </c:scaling>
        <c:delete val="1"/>
        <c:axPos val="b"/>
        <c:numFmt formatCode="General" sourceLinked="1"/>
        <c:majorTickMark val="out"/>
        <c:minorTickMark val="none"/>
        <c:tickLblPos val="none"/>
        <c:crossAx val="410201472"/>
        <c:crosses val="autoZero"/>
        <c:auto val="0"/>
        <c:lblAlgn val="ctr"/>
        <c:lblOffset val="100"/>
        <c:noMultiLvlLbl val="0"/>
      </c:catAx>
      <c:valAx>
        <c:axId val="41020147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108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682-4354-B530-3B2E096F69BC}"/>
              </c:ext>
            </c:extLst>
          </c:dPt>
          <c:dPt>
            <c:idx val="1"/>
            <c:invertIfNegative val="0"/>
            <c:bubble3D val="0"/>
            <c:extLst>
              <c:ext xmlns:c16="http://schemas.microsoft.com/office/drawing/2014/chart" uri="{C3380CC4-5D6E-409C-BE32-E72D297353CC}">
                <c16:uniqueId val="{00000001-D682-4354-B530-3B2E096F69BC}"/>
              </c:ext>
            </c:extLst>
          </c:dPt>
          <c:dPt>
            <c:idx val="2"/>
            <c:invertIfNegative val="0"/>
            <c:bubble3D val="0"/>
            <c:extLst>
              <c:ext xmlns:c16="http://schemas.microsoft.com/office/drawing/2014/chart" uri="{C3380CC4-5D6E-409C-BE32-E72D297353CC}">
                <c16:uniqueId val="{00000002-D682-4354-B530-3B2E096F69BC}"/>
              </c:ext>
            </c:extLst>
          </c:dPt>
          <c:dPt>
            <c:idx val="3"/>
            <c:invertIfNegative val="0"/>
            <c:bubble3D val="0"/>
            <c:extLst>
              <c:ext xmlns:c16="http://schemas.microsoft.com/office/drawing/2014/chart" uri="{C3380CC4-5D6E-409C-BE32-E72D297353CC}">
                <c16:uniqueId val="{00000003-D682-4354-B530-3B2E096F69BC}"/>
              </c:ext>
            </c:extLst>
          </c:dPt>
          <c:dPt>
            <c:idx val="4"/>
            <c:invertIfNegative val="0"/>
            <c:bubble3D val="0"/>
            <c:extLst>
              <c:ext xmlns:c16="http://schemas.microsoft.com/office/drawing/2014/chart" uri="{C3380CC4-5D6E-409C-BE32-E72D297353CC}">
                <c16:uniqueId val="{00000004-D682-4354-B530-3B2E096F69BC}"/>
              </c:ext>
            </c:extLst>
          </c:dPt>
          <c:dPt>
            <c:idx val="5"/>
            <c:invertIfNegative val="0"/>
            <c:bubble3D val="0"/>
            <c:extLst>
              <c:ext xmlns:c16="http://schemas.microsoft.com/office/drawing/2014/chart" uri="{C3380CC4-5D6E-409C-BE32-E72D297353CC}">
                <c16:uniqueId val="{00000005-D682-4354-B530-3B2E096F69BC}"/>
              </c:ext>
            </c:extLst>
          </c:dPt>
          <c:dPt>
            <c:idx val="6"/>
            <c:invertIfNegative val="0"/>
            <c:bubble3D val="0"/>
            <c:extLst>
              <c:ext xmlns:c16="http://schemas.microsoft.com/office/drawing/2014/chart" uri="{C3380CC4-5D6E-409C-BE32-E72D297353CC}">
                <c16:uniqueId val="{00000006-D682-4354-B530-3B2E096F69BC}"/>
              </c:ext>
            </c:extLst>
          </c:dPt>
          <c:dPt>
            <c:idx val="7"/>
            <c:invertIfNegative val="0"/>
            <c:bubble3D val="0"/>
            <c:extLst>
              <c:ext xmlns:c16="http://schemas.microsoft.com/office/drawing/2014/chart" uri="{C3380CC4-5D6E-409C-BE32-E72D297353CC}">
                <c16:uniqueId val="{00000007-D682-4354-B530-3B2E096F69BC}"/>
              </c:ext>
            </c:extLst>
          </c:dPt>
          <c:dPt>
            <c:idx val="8"/>
            <c:invertIfNegative val="0"/>
            <c:bubble3D val="0"/>
            <c:extLst>
              <c:ext xmlns:c16="http://schemas.microsoft.com/office/drawing/2014/chart" uri="{C3380CC4-5D6E-409C-BE32-E72D297353CC}">
                <c16:uniqueId val="{00000008-D682-4354-B530-3B2E096F69BC}"/>
              </c:ext>
            </c:extLst>
          </c:dPt>
          <c:dPt>
            <c:idx val="9"/>
            <c:invertIfNegative val="0"/>
            <c:bubble3D val="0"/>
            <c:extLst>
              <c:ext xmlns:c16="http://schemas.microsoft.com/office/drawing/2014/chart" uri="{C3380CC4-5D6E-409C-BE32-E72D297353CC}">
                <c16:uniqueId val="{00000009-D682-4354-B530-3B2E096F69BC}"/>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682-4354-B530-3B2E096F69BC}"/>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682-4354-B530-3B2E096F69B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682-4354-B530-3B2E096F69B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682-4354-B530-3B2E096F69B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682-4354-B530-3B2E096F69B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682-4354-B530-3B2E096F69BC}"/>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Sheet1!$B$2:$B$17</c:f>
              <c:numCache>
                <c:formatCode>0.0</c:formatCode>
                <c:ptCount val="16"/>
                <c:pt idx="0">
                  <c:v>111.437</c:v>
                </c:pt>
                <c:pt idx="1">
                  <c:v>114.666</c:v>
                </c:pt>
                <c:pt idx="2">
                  <c:v>119.411</c:v>
                </c:pt>
                <c:pt idx="3">
                  <c:v>120.916</c:v>
                </c:pt>
                <c:pt idx="4">
                  <c:v>121.505</c:v>
                </c:pt>
                <c:pt idx="5">
                  <c:v>123.14700000000001</c:v>
                </c:pt>
                <c:pt idx="6">
                  <c:v>126.785</c:v>
                </c:pt>
                <c:pt idx="7">
                  <c:v>126.009</c:v>
                </c:pt>
                <c:pt idx="8">
                  <c:v>126.96599999999999</c:v>
                </c:pt>
                <c:pt idx="9">
                  <c:v>128.67400000000001</c:v>
                </c:pt>
                <c:pt idx="10">
                  <c:v>138.77378648419889</c:v>
                </c:pt>
                <c:pt idx="11">
                  <c:v>139.92807884083942</c:v>
                </c:pt>
                <c:pt idx="12">
                  <c:v>140.49701899981449</c:v>
                </c:pt>
                <c:pt idx="13">
                  <c:v>145.47603651903509</c:v>
                </c:pt>
                <c:pt idx="14">
                  <c:v>158.91686480443101</c:v>
                </c:pt>
                <c:pt idx="15" formatCode="General">
                  <c:v>153.10446828835478</c:v>
                </c:pt>
              </c:numCache>
            </c:numRef>
          </c:val>
          <c:extLst>
            <c:ext xmlns:c16="http://schemas.microsoft.com/office/drawing/2014/chart" uri="{C3380CC4-5D6E-409C-BE32-E72D297353CC}">
              <c16:uniqueId val="{00000016-D682-4354-B530-3B2E096F69BC}"/>
            </c:ext>
          </c:extLst>
        </c:ser>
        <c:dLbls>
          <c:showLegendKey val="0"/>
          <c:showVal val="0"/>
          <c:showCatName val="0"/>
          <c:showSerName val="0"/>
          <c:showPercent val="0"/>
          <c:showBubbleSize val="0"/>
        </c:dLbls>
        <c:gapWidth val="50"/>
        <c:axId val="410203432"/>
        <c:axId val="4102038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682-4354-B530-3B2E096F69BC}"/>
              </c:ext>
            </c:extLst>
          </c:dPt>
          <c:dPt>
            <c:idx val="11"/>
            <c:marker>
              <c:symbol val="none"/>
            </c:marker>
            <c:bubble3D val="0"/>
            <c:extLst>
              <c:ext xmlns:c16="http://schemas.microsoft.com/office/drawing/2014/chart" uri="{C3380CC4-5D6E-409C-BE32-E72D297353CC}">
                <c16:uniqueId val="{00000018-D682-4354-B530-3B2E096F69BC}"/>
              </c:ext>
            </c:extLst>
          </c:dPt>
          <c:dPt>
            <c:idx val="12"/>
            <c:marker>
              <c:symbol val="none"/>
            </c:marker>
            <c:bubble3D val="0"/>
            <c:extLst>
              <c:ext xmlns:c16="http://schemas.microsoft.com/office/drawing/2014/chart" uri="{C3380CC4-5D6E-409C-BE32-E72D297353CC}">
                <c16:uniqueId val="{00000019-D682-4354-B530-3B2E096F69BC}"/>
              </c:ext>
            </c:extLst>
          </c:dPt>
          <c:dPt>
            <c:idx val="13"/>
            <c:marker>
              <c:symbol val="none"/>
            </c:marker>
            <c:bubble3D val="0"/>
            <c:extLst>
              <c:ext xmlns:c16="http://schemas.microsoft.com/office/drawing/2014/chart" uri="{C3380CC4-5D6E-409C-BE32-E72D297353CC}">
                <c16:uniqueId val="{0000001A-D682-4354-B530-3B2E096F69BC}"/>
              </c:ext>
            </c:extLst>
          </c:dPt>
          <c:dPt>
            <c:idx val="14"/>
            <c:marker>
              <c:symbol val="none"/>
            </c:marker>
            <c:bubble3D val="0"/>
            <c:extLst>
              <c:ext xmlns:c16="http://schemas.microsoft.com/office/drawing/2014/chart" uri="{C3380CC4-5D6E-409C-BE32-E72D297353CC}">
                <c16:uniqueId val="{0000001B-D682-4354-B530-3B2E096F69BC}"/>
              </c:ext>
            </c:extLst>
          </c:dPt>
          <c:dPt>
            <c:idx val="15"/>
            <c:marker>
              <c:symbol val="none"/>
            </c:marker>
            <c:bubble3D val="0"/>
            <c:extLst>
              <c:ext xmlns:c16="http://schemas.microsoft.com/office/drawing/2014/chart" uri="{C3380CC4-5D6E-409C-BE32-E72D297353CC}">
                <c16:uniqueId val="{0000001C-D682-4354-B530-3B2E096F69BC}"/>
              </c:ext>
            </c:extLst>
          </c:dPt>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Sheet1!$C$2:$C$17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1D-D682-4354-B530-3B2E096F69B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682-4354-B530-3B2E096F69BC}"/>
              </c:ext>
            </c:extLst>
          </c:dPt>
          <c:dPt>
            <c:idx val="1"/>
            <c:marker>
              <c:symbol val="none"/>
            </c:marker>
            <c:bubble3D val="0"/>
            <c:extLst>
              <c:ext xmlns:c16="http://schemas.microsoft.com/office/drawing/2014/chart" uri="{C3380CC4-5D6E-409C-BE32-E72D297353CC}">
                <c16:uniqueId val="{0000001F-D682-4354-B530-3B2E096F69BC}"/>
              </c:ext>
            </c:extLst>
          </c:dPt>
          <c:dPt>
            <c:idx val="2"/>
            <c:marker>
              <c:symbol val="none"/>
            </c:marker>
            <c:bubble3D val="0"/>
            <c:extLst>
              <c:ext xmlns:c16="http://schemas.microsoft.com/office/drawing/2014/chart" uri="{C3380CC4-5D6E-409C-BE32-E72D297353CC}">
                <c16:uniqueId val="{00000020-D682-4354-B530-3B2E096F69BC}"/>
              </c:ext>
            </c:extLst>
          </c:dPt>
          <c:dPt>
            <c:idx val="3"/>
            <c:marker>
              <c:symbol val="none"/>
            </c:marker>
            <c:bubble3D val="0"/>
            <c:extLst>
              <c:ext xmlns:c16="http://schemas.microsoft.com/office/drawing/2014/chart" uri="{C3380CC4-5D6E-409C-BE32-E72D297353CC}">
                <c16:uniqueId val="{00000021-D682-4354-B530-3B2E096F69BC}"/>
              </c:ext>
            </c:extLst>
          </c:dPt>
          <c:dPt>
            <c:idx val="4"/>
            <c:marker>
              <c:symbol val="none"/>
            </c:marker>
            <c:bubble3D val="0"/>
            <c:extLst>
              <c:ext xmlns:c16="http://schemas.microsoft.com/office/drawing/2014/chart" uri="{C3380CC4-5D6E-409C-BE32-E72D297353CC}">
                <c16:uniqueId val="{00000022-D682-4354-B530-3B2E096F69BC}"/>
              </c:ext>
            </c:extLst>
          </c:dPt>
          <c:dPt>
            <c:idx val="5"/>
            <c:marker>
              <c:symbol val="none"/>
            </c:marker>
            <c:bubble3D val="0"/>
            <c:extLst>
              <c:ext xmlns:c16="http://schemas.microsoft.com/office/drawing/2014/chart" uri="{C3380CC4-5D6E-409C-BE32-E72D297353CC}">
                <c16:uniqueId val="{00000023-D682-4354-B530-3B2E096F69BC}"/>
              </c:ext>
            </c:extLst>
          </c:dPt>
          <c:dPt>
            <c:idx val="6"/>
            <c:marker>
              <c:symbol val="none"/>
            </c:marker>
            <c:bubble3D val="0"/>
            <c:extLst>
              <c:ext xmlns:c16="http://schemas.microsoft.com/office/drawing/2014/chart" uri="{C3380CC4-5D6E-409C-BE32-E72D297353CC}">
                <c16:uniqueId val="{00000024-D682-4354-B530-3B2E096F69BC}"/>
              </c:ext>
            </c:extLst>
          </c:dPt>
          <c:dPt>
            <c:idx val="7"/>
            <c:marker>
              <c:symbol val="none"/>
            </c:marker>
            <c:bubble3D val="0"/>
            <c:extLst>
              <c:ext xmlns:c16="http://schemas.microsoft.com/office/drawing/2014/chart" uri="{C3380CC4-5D6E-409C-BE32-E72D297353CC}">
                <c16:uniqueId val="{00000025-D682-4354-B530-3B2E096F69BC}"/>
              </c:ext>
            </c:extLst>
          </c:dPt>
          <c:dPt>
            <c:idx val="8"/>
            <c:marker>
              <c:symbol val="none"/>
            </c:marker>
            <c:bubble3D val="0"/>
            <c:extLst>
              <c:ext xmlns:c16="http://schemas.microsoft.com/office/drawing/2014/chart" uri="{C3380CC4-5D6E-409C-BE32-E72D297353CC}">
                <c16:uniqueId val="{00000026-D682-4354-B530-3B2E096F69BC}"/>
              </c:ext>
            </c:extLst>
          </c:dPt>
          <c:dPt>
            <c:idx val="9"/>
            <c:marker>
              <c:symbol val="none"/>
            </c:marker>
            <c:bubble3D val="0"/>
            <c:extLst>
              <c:ext xmlns:c16="http://schemas.microsoft.com/office/drawing/2014/chart" uri="{C3380CC4-5D6E-409C-BE32-E72D297353CC}">
                <c16:uniqueId val="{00000027-D682-4354-B530-3B2E096F69BC}"/>
              </c:ext>
            </c:extLst>
          </c:dPt>
          <c:dPt>
            <c:idx val="10"/>
            <c:bubble3D val="0"/>
            <c:extLst>
              <c:ext xmlns:c16="http://schemas.microsoft.com/office/drawing/2014/chart" uri="{C3380CC4-5D6E-409C-BE32-E72D297353CC}">
                <c16:uniqueId val="{00000028-D682-4354-B530-3B2E096F69BC}"/>
              </c:ext>
            </c:extLst>
          </c:dPt>
          <c:dPt>
            <c:idx val="11"/>
            <c:bubble3D val="0"/>
            <c:extLst>
              <c:ext xmlns:c16="http://schemas.microsoft.com/office/drawing/2014/chart" uri="{C3380CC4-5D6E-409C-BE32-E72D297353CC}">
                <c16:uniqueId val="{00000029-D682-4354-B530-3B2E096F69BC}"/>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Sheet1!$D$2:$D$17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2A-D682-4354-B530-3B2E096F69BC}"/>
            </c:ext>
          </c:extLst>
        </c:ser>
        <c:dLbls>
          <c:showLegendKey val="0"/>
          <c:showVal val="0"/>
          <c:showCatName val="0"/>
          <c:showSerName val="0"/>
          <c:showPercent val="0"/>
          <c:showBubbleSize val="0"/>
        </c:dLbls>
        <c:marker val="1"/>
        <c:smooth val="0"/>
        <c:axId val="410204216"/>
        <c:axId val="410204608"/>
      </c:lineChart>
      <c:catAx>
        <c:axId val="4102034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3824"/>
        <c:crosses val="autoZero"/>
        <c:auto val="0"/>
        <c:lblAlgn val="ctr"/>
        <c:lblOffset val="100"/>
        <c:tickLblSkip val="1"/>
        <c:tickMarkSkip val="1"/>
        <c:noMultiLvlLbl val="0"/>
      </c:catAx>
      <c:valAx>
        <c:axId val="41020382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3432"/>
        <c:crosses val="autoZero"/>
        <c:crossBetween val="between"/>
        <c:majorUnit val="10"/>
        <c:minorUnit val="5"/>
      </c:valAx>
      <c:catAx>
        <c:axId val="410204216"/>
        <c:scaling>
          <c:orientation val="minMax"/>
        </c:scaling>
        <c:delete val="1"/>
        <c:axPos val="b"/>
        <c:numFmt formatCode="General" sourceLinked="1"/>
        <c:majorTickMark val="out"/>
        <c:minorTickMark val="none"/>
        <c:tickLblPos val="none"/>
        <c:crossAx val="410204608"/>
        <c:crosses val="autoZero"/>
        <c:auto val="0"/>
        <c:lblAlgn val="ctr"/>
        <c:lblOffset val="100"/>
        <c:noMultiLvlLbl val="0"/>
      </c:catAx>
      <c:valAx>
        <c:axId val="410204608"/>
        <c:scaling>
          <c:orientation val="minMax"/>
          <c:max val="0.2"/>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421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852525168913663"/>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0AB-4661-A298-600EE9BF74F6}"/>
              </c:ext>
            </c:extLst>
          </c:dPt>
          <c:dPt>
            <c:idx val="13"/>
            <c:invertIfNegative val="0"/>
            <c:bubble3D val="0"/>
            <c:extLst>
              <c:ext xmlns:c16="http://schemas.microsoft.com/office/drawing/2014/chart" uri="{C3380CC4-5D6E-409C-BE32-E72D297353CC}">
                <c16:uniqueId val="{00000001-70AB-4661-A298-600EE9BF74F6}"/>
              </c:ext>
            </c:extLst>
          </c:dPt>
          <c:dPt>
            <c:idx val="14"/>
            <c:invertIfNegative val="0"/>
            <c:bubble3D val="0"/>
            <c:extLst>
              <c:ext xmlns:c16="http://schemas.microsoft.com/office/drawing/2014/chart" uri="{C3380CC4-5D6E-409C-BE32-E72D297353CC}">
                <c16:uniqueId val="{00000002-70AB-4661-A298-600EE9BF74F6}"/>
              </c:ext>
            </c:extLst>
          </c:dPt>
          <c:dPt>
            <c:idx val="15"/>
            <c:invertIfNegative val="0"/>
            <c:bubble3D val="0"/>
            <c:extLst>
              <c:ext xmlns:c16="http://schemas.microsoft.com/office/drawing/2014/chart" uri="{C3380CC4-5D6E-409C-BE32-E72D297353CC}">
                <c16:uniqueId val="{00000003-70AB-4661-A298-600EE9BF74F6}"/>
              </c:ext>
            </c:extLst>
          </c:dPt>
          <c:dLbls>
            <c:dLbl>
              <c:idx val="0"/>
              <c:layout>
                <c:manualLayout>
                  <c:x val="-3.0730593676912316E-3"/>
                  <c:y val="9.1901171431626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AB-4661-A298-600EE9BF74F6}"/>
                </c:ext>
              </c:extLst>
            </c:dLbl>
            <c:dLbl>
              <c:idx val="1"/>
              <c:layout>
                <c:manualLayout>
                  <c:x val="-3.39907880462677E-3"/>
                  <c:y val="1.1676790189122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AB-4661-A298-600EE9BF74F6}"/>
                </c:ext>
              </c:extLst>
            </c:dLbl>
            <c:dLbl>
              <c:idx val="2"/>
              <c:layout>
                <c:manualLayout>
                  <c:x val="-3.7249947722358782E-3"/>
                  <c:y val="1.32357416013044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AB-4661-A298-600EE9BF74F6}"/>
                </c:ext>
              </c:extLst>
            </c:dLbl>
            <c:dLbl>
              <c:idx val="3"/>
              <c:layout>
                <c:manualLayout>
                  <c:x val="-5.3546917046428119E-3"/>
                  <c:y val="-3.46642228969115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AB-4661-A298-600EE9BF74F6}"/>
                </c:ext>
              </c:extLst>
            </c:dLbl>
            <c:dLbl>
              <c:idx val="5"/>
              <c:layout>
                <c:manualLayout>
                  <c:x val="-2.0952842147937173E-3"/>
                  <c:y val="6.87034277672306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AB-4661-A298-600EE9BF74F6}"/>
                </c:ext>
              </c:extLst>
            </c:dLbl>
            <c:dLbl>
              <c:idx val="6"/>
              <c:layout>
                <c:manualLayout>
                  <c:x val="-1.1174192176047421E-3"/>
                  <c:y val="-4.452537677699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AB-4661-A298-600EE9BF74F6}"/>
                </c:ext>
              </c:extLst>
            </c:dLbl>
            <c:dLbl>
              <c:idx val="7"/>
              <c:layout>
                <c:manualLayout>
                  <c:x val="-1.4433351852138757E-3"/>
                  <c:y val="-8.26043167115408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AB-4661-A298-600EE9BF74F6}"/>
                </c:ext>
              </c:extLst>
            </c:dLbl>
            <c:dLbl>
              <c:idx val="8"/>
              <c:layout>
                <c:manualLayout>
                  <c:x val="-3.0731355869473586E-3"/>
                  <c:y val="-2.42150373171681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AB-4661-A298-600EE9BF74F6}"/>
                </c:ext>
              </c:extLst>
            </c:dLbl>
            <c:dLbl>
              <c:idx val="9"/>
              <c:layout>
                <c:manualLayout>
                  <c:x val="-7.9148962496049691E-4"/>
                  <c:y val="9.53202752936428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AB-4661-A298-600EE9BF74F6}"/>
                </c:ext>
              </c:extLst>
            </c:dLbl>
            <c:dLbl>
              <c:idx val="10"/>
              <c:layout>
                <c:manualLayout>
                  <c:x val="-3.7249675221656233E-3"/>
                  <c:y val="1.175813890062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AB-4661-A298-600EE9BF74F6}"/>
                </c:ext>
              </c:extLst>
            </c:dLbl>
            <c:dLbl>
              <c:idx val="11"/>
              <c:layout>
                <c:manualLayout>
                  <c:x val="-2.7472059943030548E-3"/>
                  <c:y val="1.2458185727349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0AB-4661-A298-600EE9BF74F6}"/>
                </c:ext>
              </c:extLst>
            </c:dLbl>
            <c:dLbl>
              <c:idx val="12"/>
              <c:layout>
                <c:manualLayout>
                  <c:x val="-3.0731219619123001E-3"/>
                  <c:y val="1.27391026065180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AB-4661-A298-600EE9BF74F6}"/>
                </c:ext>
              </c:extLst>
            </c:dLbl>
            <c:dLbl>
              <c:idx val="13"/>
              <c:layout>
                <c:manualLayout>
                  <c:x val="-3.3990379295212089E-3"/>
                  <c:y val="1.09524763872841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AB-4661-A298-600EE9BF74F6}"/>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Sheet1!$B$2:$B$17</c:f>
              <c:numCache>
                <c:formatCode>General</c:formatCode>
                <c:ptCount val="16"/>
                <c:pt idx="0">
                  <c:v>133.30000000000001</c:v>
                </c:pt>
                <c:pt idx="1">
                  <c:v>143.4</c:v>
                </c:pt>
                <c:pt idx="2">
                  <c:v>148.69999999999999</c:v>
                </c:pt>
                <c:pt idx="3">
                  <c:v>150.80000000000001</c:v>
                </c:pt>
                <c:pt idx="4">
                  <c:v>158</c:v>
                </c:pt>
                <c:pt idx="5">
                  <c:v>166.3</c:v>
                </c:pt>
                <c:pt idx="6">
                  <c:v>170.1</c:v>
                </c:pt>
                <c:pt idx="7">
                  <c:v>178.2</c:v>
                </c:pt>
                <c:pt idx="8">
                  <c:v>181</c:v>
                </c:pt>
                <c:pt idx="9">
                  <c:v>177.7</c:v>
                </c:pt>
                <c:pt idx="10">
                  <c:v>175.4</c:v>
                </c:pt>
                <c:pt idx="11">
                  <c:v>180.6</c:v>
                </c:pt>
                <c:pt idx="12">
                  <c:v>178.5</c:v>
                </c:pt>
                <c:pt idx="13">
                  <c:v>173.6</c:v>
                </c:pt>
                <c:pt idx="14">
                  <c:v>171.1</c:v>
                </c:pt>
                <c:pt idx="15">
                  <c:v>173.1</c:v>
                </c:pt>
              </c:numCache>
            </c:numRef>
          </c:val>
          <c:extLst>
            <c:ext xmlns:c16="http://schemas.microsoft.com/office/drawing/2014/chart" uri="{C3380CC4-5D6E-409C-BE32-E72D297353CC}">
              <c16:uniqueId val="{0000000F-70AB-4661-A298-600EE9BF74F6}"/>
            </c:ext>
          </c:extLst>
        </c:ser>
        <c:dLbls>
          <c:showLegendKey val="0"/>
          <c:showVal val="0"/>
          <c:showCatName val="0"/>
          <c:showSerName val="0"/>
          <c:showPercent val="0"/>
          <c:showBubbleSize val="0"/>
        </c:dLbls>
        <c:gapWidth val="50"/>
        <c:axId val="329802000"/>
        <c:axId val="329802392"/>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0AB-4661-A298-600EE9BF74F6}"/>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AB-4661-A298-600EE9BF74F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0AB-4661-A298-600EE9BF74F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0AB-4661-A298-600EE9BF74F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0AB-4661-A298-600EE9BF74F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0AB-4661-A298-600EE9BF74F6}"/>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0AB-4661-A298-600EE9BF74F6}"/>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Sheet1!$C$2:$C$17</c:f>
              <c:numCache>
                <c:formatCode>General</c:formatCode>
                <c:ptCount val="16"/>
                <c:pt idx="0">
                  <c:v>8.3285930000000022E-2</c:v>
                </c:pt>
                <c:pt idx="1">
                  <c:v>0.19609233000000004</c:v>
                </c:pt>
                <c:pt idx="2">
                  <c:v>0.20369965600000001</c:v>
                </c:pt>
                <c:pt idx="3">
                  <c:v>0.18554448000000007</c:v>
                </c:pt>
                <c:pt idx="4">
                  <c:v>0.185136564</c:v>
                </c:pt>
                <c:pt idx="5">
                  <c:v>0.15939846500000002</c:v>
                </c:pt>
                <c:pt idx="6">
                  <c:v>0.14395340500000003</c:v>
                </c:pt>
                <c:pt idx="7">
                  <c:v>0.181975518</c:v>
                </c:pt>
                <c:pt idx="8">
                  <c:v>0.145777817</c:v>
                </c:pt>
                <c:pt idx="9">
                  <c:v>6.8438207000000015E-2</c:v>
                </c:pt>
                <c:pt idx="10">
                  <c:v>3.1394959E-2</c:v>
                </c:pt>
                <c:pt idx="11">
                  <c:v>1.3003573000000001E-2</c:v>
                </c:pt>
                <c:pt idx="12">
                  <c:v>-1.3957608E-2</c:v>
                </c:pt>
                <c:pt idx="13">
                  <c:v>-2.3049326000000002E-2</c:v>
                </c:pt>
                <c:pt idx="14">
                  <c:v>-2.4615261999999999E-2</c:v>
                </c:pt>
                <c:pt idx="15">
                  <c:v>-4.1535903999999992E-2</c:v>
                </c:pt>
              </c:numCache>
            </c:numRef>
          </c:val>
          <c:smooth val="1"/>
          <c:extLst>
            <c:ext xmlns:c16="http://schemas.microsoft.com/office/drawing/2014/chart" uri="{C3380CC4-5D6E-409C-BE32-E72D297353CC}">
              <c16:uniqueId val="{00000017-70AB-4661-A298-600EE9BF74F6}"/>
            </c:ext>
          </c:extLst>
        </c:ser>
        <c:dLbls>
          <c:showLegendKey val="0"/>
          <c:showVal val="0"/>
          <c:showCatName val="0"/>
          <c:showSerName val="0"/>
          <c:showPercent val="0"/>
          <c:showBubbleSize val="0"/>
        </c:dLbls>
        <c:marker val="1"/>
        <c:smooth val="0"/>
        <c:axId val="329801608"/>
        <c:axId val="329800432"/>
      </c:lineChart>
      <c:catAx>
        <c:axId val="329802000"/>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2392"/>
        <c:crossesAt val="50"/>
        <c:auto val="1"/>
        <c:lblAlgn val="ctr"/>
        <c:lblOffset val="100"/>
        <c:tickLblSkip val="1"/>
        <c:tickMarkSkip val="1"/>
        <c:noMultiLvlLbl val="0"/>
      </c:catAx>
      <c:valAx>
        <c:axId val="329802392"/>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2000"/>
        <c:crosses val="autoZero"/>
        <c:crossBetween val="between"/>
        <c:majorUnit val="10"/>
      </c:valAx>
      <c:catAx>
        <c:axId val="329801608"/>
        <c:scaling>
          <c:orientation val="minMax"/>
        </c:scaling>
        <c:delete val="1"/>
        <c:axPos val="b"/>
        <c:numFmt formatCode="General" sourceLinked="1"/>
        <c:majorTickMark val="out"/>
        <c:minorTickMark val="none"/>
        <c:tickLblPos val="none"/>
        <c:crossAx val="329800432"/>
        <c:crosses val="autoZero"/>
        <c:auto val="1"/>
        <c:lblAlgn val="ctr"/>
        <c:lblOffset val="100"/>
        <c:noMultiLvlLbl val="0"/>
      </c:catAx>
      <c:valAx>
        <c:axId val="329800432"/>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1608"/>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DCD-446D-8CA3-B18F743381D3}"/>
              </c:ext>
            </c:extLst>
          </c:dPt>
          <c:dPt>
            <c:idx val="1"/>
            <c:invertIfNegative val="0"/>
            <c:bubble3D val="0"/>
            <c:extLst>
              <c:ext xmlns:c16="http://schemas.microsoft.com/office/drawing/2014/chart" uri="{C3380CC4-5D6E-409C-BE32-E72D297353CC}">
                <c16:uniqueId val="{00000001-0DCD-446D-8CA3-B18F743381D3}"/>
              </c:ext>
            </c:extLst>
          </c:dPt>
          <c:dPt>
            <c:idx val="2"/>
            <c:invertIfNegative val="0"/>
            <c:bubble3D val="0"/>
            <c:extLst>
              <c:ext xmlns:c16="http://schemas.microsoft.com/office/drawing/2014/chart" uri="{C3380CC4-5D6E-409C-BE32-E72D297353CC}">
                <c16:uniqueId val="{00000002-0DCD-446D-8CA3-B18F743381D3}"/>
              </c:ext>
            </c:extLst>
          </c:dPt>
          <c:dPt>
            <c:idx val="3"/>
            <c:invertIfNegative val="0"/>
            <c:bubble3D val="0"/>
            <c:extLst>
              <c:ext xmlns:c16="http://schemas.microsoft.com/office/drawing/2014/chart" uri="{C3380CC4-5D6E-409C-BE32-E72D297353CC}">
                <c16:uniqueId val="{00000003-0DCD-446D-8CA3-B18F743381D3}"/>
              </c:ext>
            </c:extLst>
          </c:dPt>
          <c:dPt>
            <c:idx val="4"/>
            <c:invertIfNegative val="0"/>
            <c:bubble3D val="0"/>
            <c:extLst>
              <c:ext xmlns:c16="http://schemas.microsoft.com/office/drawing/2014/chart" uri="{C3380CC4-5D6E-409C-BE32-E72D297353CC}">
                <c16:uniqueId val="{00000004-0DCD-446D-8CA3-B18F743381D3}"/>
              </c:ext>
            </c:extLst>
          </c:dPt>
          <c:dPt>
            <c:idx val="5"/>
            <c:invertIfNegative val="0"/>
            <c:bubble3D val="0"/>
            <c:extLst>
              <c:ext xmlns:c16="http://schemas.microsoft.com/office/drawing/2014/chart" uri="{C3380CC4-5D6E-409C-BE32-E72D297353CC}">
                <c16:uniqueId val="{00000005-0DCD-446D-8CA3-B18F743381D3}"/>
              </c:ext>
            </c:extLst>
          </c:dPt>
          <c:dPt>
            <c:idx val="6"/>
            <c:invertIfNegative val="0"/>
            <c:bubble3D val="0"/>
            <c:extLst>
              <c:ext xmlns:c16="http://schemas.microsoft.com/office/drawing/2014/chart" uri="{C3380CC4-5D6E-409C-BE32-E72D297353CC}">
                <c16:uniqueId val="{00000006-0DCD-446D-8CA3-B18F743381D3}"/>
              </c:ext>
            </c:extLst>
          </c:dPt>
          <c:dPt>
            <c:idx val="7"/>
            <c:invertIfNegative val="0"/>
            <c:bubble3D val="0"/>
            <c:extLst>
              <c:ext xmlns:c16="http://schemas.microsoft.com/office/drawing/2014/chart" uri="{C3380CC4-5D6E-409C-BE32-E72D297353CC}">
                <c16:uniqueId val="{00000007-0DCD-446D-8CA3-B18F743381D3}"/>
              </c:ext>
            </c:extLst>
          </c:dPt>
          <c:dPt>
            <c:idx val="8"/>
            <c:invertIfNegative val="0"/>
            <c:bubble3D val="0"/>
            <c:extLst>
              <c:ext xmlns:c16="http://schemas.microsoft.com/office/drawing/2014/chart" uri="{C3380CC4-5D6E-409C-BE32-E72D297353CC}">
                <c16:uniqueId val="{00000008-0DCD-446D-8CA3-B18F743381D3}"/>
              </c:ext>
            </c:extLst>
          </c:dPt>
          <c:dPt>
            <c:idx val="9"/>
            <c:invertIfNegative val="0"/>
            <c:bubble3D val="0"/>
            <c:extLst>
              <c:ext xmlns:c16="http://schemas.microsoft.com/office/drawing/2014/chart" uri="{C3380CC4-5D6E-409C-BE32-E72D297353CC}">
                <c16:uniqueId val="{00000009-0DCD-446D-8CA3-B18F743381D3}"/>
              </c:ext>
            </c:extLst>
          </c:dPt>
          <c:dPt>
            <c:idx val="10"/>
            <c:invertIfNegative val="0"/>
            <c:bubble3D val="0"/>
            <c:extLst>
              <c:ext xmlns:c16="http://schemas.microsoft.com/office/drawing/2014/chart" uri="{C3380CC4-5D6E-409C-BE32-E72D297353CC}">
                <c16:uniqueId val="{0000000A-0DCD-446D-8CA3-B18F743381D3}"/>
              </c:ext>
            </c:extLst>
          </c:dPt>
          <c:dPt>
            <c:idx val="11"/>
            <c:invertIfNegative val="0"/>
            <c:bubble3D val="0"/>
            <c:extLst>
              <c:ext xmlns:c16="http://schemas.microsoft.com/office/drawing/2014/chart" uri="{C3380CC4-5D6E-409C-BE32-E72D297353CC}">
                <c16:uniqueId val="{0000000B-0DCD-446D-8CA3-B18F743381D3}"/>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DCD-446D-8CA3-B18F743381D3}"/>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DCD-446D-8CA3-B18F743381D3}"/>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DCD-446D-8CA3-B18F743381D3}"/>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DCD-446D-8CA3-B18F743381D3}"/>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Sheet1!$B$2:$B$17</c:f>
              <c:numCache>
                <c:formatCode>0.0</c:formatCode>
                <c:ptCount val="16"/>
                <c:pt idx="0">
                  <c:v>114.666</c:v>
                </c:pt>
                <c:pt idx="1">
                  <c:v>119.411</c:v>
                </c:pt>
                <c:pt idx="2">
                  <c:v>120.916</c:v>
                </c:pt>
                <c:pt idx="3">
                  <c:v>120.60899999999999</c:v>
                </c:pt>
                <c:pt idx="4">
                  <c:v>121.04600000000001</c:v>
                </c:pt>
                <c:pt idx="5">
                  <c:v>121.898</c:v>
                </c:pt>
                <c:pt idx="6">
                  <c:v>126.04900000000001</c:v>
                </c:pt>
                <c:pt idx="7">
                  <c:v>128.58199999999999</c:v>
                </c:pt>
                <c:pt idx="8">
                  <c:v>129.53399999999999</c:v>
                </c:pt>
                <c:pt idx="9">
                  <c:v>131.345</c:v>
                </c:pt>
                <c:pt idx="10">
                  <c:v>133.11199999999999</c:v>
                </c:pt>
                <c:pt idx="11">
                  <c:v>134.03899999999999</c:v>
                </c:pt>
                <c:pt idx="12">
                  <c:v>139.35746546012729</c:v>
                </c:pt>
                <c:pt idx="13">
                  <c:v>145.66709360683055</c:v>
                </c:pt>
                <c:pt idx="14" formatCode="General">
                  <c:v>146.24471570168072</c:v>
                </c:pt>
                <c:pt idx="15" formatCode="General">
                  <c:v>143.45088221497986</c:v>
                </c:pt>
              </c:numCache>
            </c:numRef>
          </c:val>
          <c:extLst>
            <c:ext xmlns:c16="http://schemas.microsoft.com/office/drawing/2014/chart" uri="{C3380CC4-5D6E-409C-BE32-E72D297353CC}">
              <c16:uniqueId val="{00000014-0DCD-446D-8CA3-B18F743381D3}"/>
            </c:ext>
          </c:extLst>
        </c:ser>
        <c:dLbls>
          <c:showLegendKey val="0"/>
          <c:showVal val="0"/>
          <c:showCatName val="0"/>
          <c:showSerName val="0"/>
          <c:showPercent val="0"/>
          <c:showBubbleSize val="0"/>
        </c:dLbls>
        <c:gapWidth val="50"/>
        <c:axId val="410209312"/>
        <c:axId val="4102097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0DCD-446D-8CA3-B18F743381D3}"/>
              </c:ext>
            </c:extLst>
          </c:dPt>
          <c:dPt>
            <c:idx val="11"/>
            <c:marker>
              <c:symbol val="none"/>
            </c:marker>
            <c:bubble3D val="0"/>
            <c:extLst>
              <c:ext xmlns:c16="http://schemas.microsoft.com/office/drawing/2014/chart" uri="{C3380CC4-5D6E-409C-BE32-E72D297353CC}">
                <c16:uniqueId val="{00000016-0DCD-446D-8CA3-B18F743381D3}"/>
              </c:ext>
            </c:extLst>
          </c:dPt>
          <c:dPt>
            <c:idx val="12"/>
            <c:marker>
              <c:symbol val="none"/>
            </c:marker>
            <c:bubble3D val="0"/>
            <c:extLst>
              <c:ext xmlns:c16="http://schemas.microsoft.com/office/drawing/2014/chart" uri="{C3380CC4-5D6E-409C-BE32-E72D297353CC}">
                <c16:uniqueId val="{00000017-0DCD-446D-8CA3-B18F743381D3}"/>
              </c:ext>
            </c:extLst>
          </c:dPt>
          <c:dPt>
            <c:idx val="13"/>
            <c:marker>
              <c:symbol val="none"/>
            </c:marker>
            <c:bubble3D val="0"/>
            <c:extLst>
              <c:ext xmlns:c16="http://schemas.microsoft.com/office/drawing/2014/chart" uri="{C3380CC4-5D6E-409C-BE32-E72D297353CC}">
                <c16:uniqueId val="{00000018-0DCD-446D-8CA3-B18F743381D3}"/>
              </c:ext>
            </c:extLst>
          </c:dPt>
          <c:dPt>
            <c:idx val="14"/>
            <c:marker>
              <c:symbol val="none"/>
            </c:marker>
            <c:bubble3D val="0"/>
            <c:extLst>
              <c:ext xmlns:c16="http://schemas.microsoft.com/office/drawing/2014/chart" uri="{C3380CC4-5D6E-409C-BE32-E72D297353CC}">
                <c16:uniqueId val="{00000019-0DCD-446D-8CA3-B18F743381D3}"/>
              </c:ext>
            </c:extLst>
          </c:dPt>
          <c:dPt>
            <c:idx val="15"/>
            <c:marker>
              <c:symbol val="none"/>
            </c:marker>
            <c:bubble3D val="0"/>
            <c:extLst>
              <c:ext xmlns:c16="http://schemas.microsoft.com/office/drawing/2014/chart" uri="{C3380CC4-5D6E-409C-BE32-E72D297353CC}">
                <c16:uniqueId val="{0000001A-0DCD-446D-8CA3-B18F743381D3}"/>
              </c:ext>
            </c:extLst>
          </c:dPt>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Sheet1!$C$2:$C$17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1B-0DCD-446D-8CA3-B18F743381D3}"/>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0DCD-446D-8CA3-B18F743381D3}"/>
              </c:ext>
            </c:extLst>
          </c:dPt>
          <c:dPt>
            <c:idx val="1"/>
            <c:marker>
              <c:symbol val="none"/>
            </c:marker>
            <c:bubble3D val="0"/>
            <c:extLst>
              <c:ext xmlns:c16="http://schemas.microsoft.com/office/drawing/2014/chart" uri="{C3380CC4-5D6E-409C-BE32-E72D297353CC}">
                <c16:uniqueId val="{0000001D-0DCD-446D-8CA3-B18F743381D3}"/>
              </c:ext>
            </c:extLst>
          </c:dPt>
          <c:dPt>
            <c:idx val="2"/>
            <c:marker>
              <c:symbol val="none"/>
            </c:marker>
            <c:bubble3D val="0"/>
            <c:extLst>
              <c:ext xmlns:c16="http://schemas.microsoft.com/office/drawing/2014/chart" uri="{C3380CC4-5D6E-409C-BE32-E72D297353CC}">
                <c16:uniqueId val="{0000001E-0DCD-446D-8CA3-B18F743381D3}"/>
              </c:ext>
            </c:extLst>
          </c:dPt>
          <c:dPt>
            <c:idx val="3"/>
            <c:marker>
              <c:symbol val="none"/>
            </c:marker>
            <c:bubble3D val="0"/>
            <c:extLst>
              <c:ext xmlns:c16="http://schemas.microsoft.com/office/drawing/2014/chart" uri="{C3380CC4-5D6E-409C-BE32-E72D297353CC}">
                <c16:uniqueId val="{0000001F-0DCD-446D-8CA3-B18F743381D3}"/>
              </c:ext>
            </c:extLst>
          </c:dPt>
          <c:dPt>
            <c:idx val="4"/>
            <c:marker>
              <c:symbol val="none"/>
            </c:marker>
            <c:bubble3D val="0"/>
            <c:extLst>
              <c:ext xmlns:c16="http://schemas.microsoft.com/office/drawing/2014/chart" uri="{C3380CC4-5D6E-409C-BE32-E72D297353CC}">
                <c16:uniqueId val="{00000020-0DCD-446D-8CA3-B18F743381D3}"/>
              </c:ext>
            </c:extLst>
          </c:dPt>
          <c:dPt>
            <c:idx val="5"/>
            <c:marker>
              <c:symbol val="none"/>
            </c:marker>
            <c:bubble3D val="0"/>
            <c:extLst>
              <c:ext xmlns:c16="http://schemas.microsoft.com/office/drawing/2014/chart" uri="{C3380CC4-5D6E-409C-BE32-E72D297353CC}">
                <c16:uniqueId val="{00000021-0DCD-446D-8CA3-B18F743381D3}"/>
              </c:ext>
            </c:extLst>
          </c:dPt>
          <c:dPt>
            <c:idx val="6"/>
            <c:marker>
              <c:symbol val="none"/>
            </c:marker>
            <c:bubble3D val="0"/>
            <c:extLst>
              <c:ext xmlns:c16="http://schemas.microsoft.com/office/drawing/2014/chart" uri="{C3380CC4-5D6E-409C-BE32-E72D297353CC}">
                <c16:uniqueId val="{00000022-0DCD-446D-8CA3-B18F743381D3}"/>
              </c:ext>
            </c:extLst>
          </c:dPt>
          <c:dPt>
            <c:idx val="7"/>
            <c:marker>
              <c:symbol val="none"/>
            </c:marker>
            <c:bubble3D val="0"/>
            <c:extLst>
              <c:ext xmlns:c16="http://schemas.microsoft.com/office/drawing/2014/chart" uri="{C3380CC4-5D6E-409C-BE32-E72D297353CC}">
                <c16:uniqueId val="{00000023-0DCD-446D-8CA3-B18F743381D3}"/>
              </c:ext>
            </c:extLst>
          </c:dPt>
          <c:dPt>
            <c:idx val="8"/>
            <c:marker>
              <c:symbol val="none"/>
            </c:marker>
            <c:bubble3D val="0"/>
            <c:extLst>
              <c:ext xmlns:c16="http://schemas.microsoft.com/office/drawing/2014/chart" uri="{C3380CC4-5D6E-409C-BE32-E72D297353CC}">
                <c16:uniqueId val="{00000024-0DCD-446D-8CA3-B18F743381D3}"/>
              </c:ext>
            </c:extLst>
          </c:dPt>
          <c:dPt>
            <c:idx val="9"/>
            <c:marker>
              <c:symbol val="none"/>
            </c:marker>
            <c:bubble3D val="0"/>
            <c:extLst>
              <c:ext xmlns:c16="http://schemas.microsoft.com/office/drawing/2014/chart" uri="{C3380CC4-5D6E-409C-BE32-E72D297353CC}">
                <c16:uniqueId val="{00000025-0DCD-446D-8CA3-B18F743381D3}"/>
              </c:ext>
            </c:extLst>
          </c:dPt>
          <c:dPt>
            <c:idx val="10"/>
            <c:marker>
              <c:symbol val="circle"/>
              <c:size val="6"/>
            </c:marker>
            <c:bubble3D val="0"/>
            <c:extLst>
              <c:ext xmlns:c16="http://schemas.microsoft.com/office/drawing/2014/chart" uri="{C3380CC4-5D6E-409C-BE32-E72D297353CC}">
                <c16:uniqueId val="{00000026-0DCD-446D-8CA3-B18F743381D3}"/>
              </c:ext>
            </c:extLst>
          </c:dPt>
          <c:dPt>
            <c:idx val="11"/>
            <c:marker>
              <c:symbol val="circle"/>
              <c:size val="6"/>
            </c:marker>
            <c:bubble3D val="0"/>
            <c:extLst>
              <c:ext xmlns:c16="http://schemas.microsoft.com/office/drawing/2014/chart" uri="{C3380CC4-5D6E-409C-BE32-E72D297353CC}">
                <c16:uniqueId val="{00000027-0DCD-446D-8CA3-B18F743381D3}"/>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Sheet1!$D$2:$D$17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28-0DCD-446D-8CA3-B18F743381D3}"/>
            </c:ext>
          </c:extLst>
        </c:ser>
        <c:dLbls>
          <c:showLegendKey val="0"/>
          <c:showVal val="0"/>
          <c:showCatName val="0"/>
          <c:showSerName val="0"/>
          <c:showPercent val="0"/>
          <c:showBubbleSize val="0"/>
        </c:dLbls>
        <c:marker val="1"/>
        <c:smooth val="0"/>
        <c:axId val="410210096"/>
        <c:axId val="410210488"/>
      </c:lineChart>
      <c:catAx>
        <c:axId val="4102093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9704"/>
        <c:crosses val="autoZero"/>
        <c:auto val="0"/>
        <c:lblAlgn val="ctr"/>
        <c:lblOffset val="100"/>
        <c:tickLblSkip val="1"/>
        <c:tickMarkSkip val="1"/>
        <c:noMultiLvlLbl val="0"/>
      </c:catAx>
      <c:valAx>
        <c:axId val="41020970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9312"/>
        <c:crosses val="autoZero"/>
        <c:crossBetween val="between"/>
        <c:majorUnit val="10"/>
        <c:minorUnit val="5"/>
      </c:valAx>
      <c:catAx>
        <c:axId val="410210096"/>
        <c:scaling>
          <c:orientation val="minMax"/>
        </c:scaling>
        <c:delete val="1"/>
        <c:axPos val="b"/>
        <c:numFmt formatCode="General" sourceLinked="1"/>
        <c:majorTickMark val="out"/>
        <c:minorTickMark val="none"/>
        <c:tickLblPos val="none"/>
        <c:crossAx val="410210488"/>
        <c:crosses val="autoZero"/>
        <c:auto val="0"/>
        <c:lblAlgn val="ctr"/>
        <c:lblOffset val="100"/>
        <c:noMultiLvlLbl val="0"/>
      </c:catAx>
      <c:valAx>
        <c:axId val="410210488"/>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100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596-4915-B42C-A030BD977FDD}"/>
              </c:ext>
            </c:extLst>
          </c:dPt>
          <c:dPt>
            <c:idx val="1"/>
            <c:invertIfNegative val="0"/>
            <c:bubble3D val="0"/>
            <c:extLst>
              <c:ext xmlns:c16="http://schemas.microsoft.com/office/drawing/2014/chart" uri="{C3380CC4-5D6E-409C-BE32-E72D297353CC}">
                <c16:uniqueId val="{00000001-3596-4915-B42C-A030BD977FDD}"/>
              </c:ext>
            </c:extLst>
          </c:dPt>
          <c:dPt>
            <c:idx val="2"/>
            <c:invertIfNegative val="0"/>
            <c:bubble3D val="0"/>
            <c:extLst>
              <c:ext xmlns:c16="http://schemas.microsoft.com/office/drawing/2014/chart" uri="{C3380CC4-5D6E-409C-BE32-E72D297353CC}">
                <c16:uniqueId val="{00000002-3596-4915-B42C-A030BD977FDD}"/>
              </c:ext>
            </c:extLst>
          </c:dPt>
          <c:dPt>
            <c:idx val="3"/>
            <c:invertIfNegative val="0"/>
            <c:bubble3D val="0"/>
            <c:extLst>
              <c:ext xmlns:c16="http://schemas.microsoft.com/office/drawing/2014/chart" uri="{C3380CC4-5D6E-409C-BE32-E72D297353CC}">
                <c16:uniqueId val="{00000003-3596-4915-B42C-A030BD977FDD}"/>
              </c:ext>
            </c:extLst>
          </c:dPt>
          <c:dPt>
            <c:idx val="4"/>
            <c:invertIfNegative val="0"/>
            <c:bubble3D val="0"/>
            <c:extLst>
              <c:ext xmlns:c16="http://schemas.microsoft.com/office/drawing/2014/chart" uri="{C3380CC4-5D6E-409C-BE32-E72D297353CC}">
                <c16:uniqueId val="{00000004-3596-4915-B42C-A030BD977FDD}"/>
              </c:ext>
            </c:extLst>
          </c:dPt>
          <c:dPt>
            <c:idx val="5"/>
            <c:invertIfNegative val="0"/>
            <c:bubble3D val="0"/>
            <c:extLst>
              <c:ext xmlns:c16="http://schemas.microsoft.com/office/drawing/2014/chart" uri="{C3380CC4-5D6E-409C-BE32-E72D297353CC}">
                <c16:uniqueId val="{00000005-3596-4915-B42C-A030BD977FDD}"/>
              </c:ext>
            </c:extLst>
          </c:dPt>
          <c:dPt>
            <c:idx val="6"/>
            <c:invertIfNegative val="0"/>
            <c:bubble3D val="0"/>
            <c:extLst>
              <c:ext xmlns:c16="http://schemas.microsoft.com/office/drawing/2014/chart" uri="{C3380CC4-5D6E-409C-BE32-E72D297353CC}">
                <c16:uniqueId val="{00000006-3596-4915-B42C-A030BD977FDD}"/>
              </c:ext>
            </c:extLst>
          </c:dPt>
          <c:dPt>
            <c:idx val="7"/>
            <c:invertIfNegative val="0"/>
            <c:bubble3D val="0"/>
            <c:extLst>
              <c:ext xmlns:c16="http://schemas.microsoft.com/office/drawing/2014/chart" uri="{C3380CC4-5D6E-409C-BE32-E72D297353CC}">
                <c16:uniqueId val="{00000007-3596-4915-B42C-A030BD977FDD}"/>
              </c:ext>
            </c:extLst>
          </c:dPt>
          <c:dPt>
            <c:idx val="8"/>
            <c:invertIfNegative val="0"/>
            <c:bubble3D val="0"/>
            <c:extLst>
              <c:ext xmlns:c16="http://schemas.microsoft.com/office/drawing/2014/chart" uri="{C3380CC4-5D6E-409C-BE32-E72D297353CC}">
                <c16:uniqueId val="{00000008-3596-4915-B42C-A030BD977FDD}"/>
              </c:ext>
            </c:extLst>
          </c:dPt>
          <c:dPt>
            <c:idx val="9"/>
            <c:invertIfNegative val="0"/>
            <c:bubble3D val="0"/>
            <c:extLst>
              <c:ext xmlns:c16="http://schemas.microsoft.com/office/drawing/2014/chart" uri="{C3380CC4-5D6E-409C-BE32-E72D297353CC}">
                <c16:uniqueId val="{00000009-3596-4915-B42C-A030BD977FDD}"/>
              </c:ext>
            </c:extLst>
          </c:dPt>
          <c:dPt>
            <c:idx val="10"/>
            <c:invertIfNegative val="0"/>
            <c:bubble3D val="0"/>
            <c:extLst>
              <c:ext xmlns:c16="http://schemas.microsoft.com/office/drawing/2014/chart" uri="{C3380CC4-5D6E-409C-BE32-E72D297353CC}">
                <c16:uniqueId val="{0000000A-3596-4915-B42C-A030BD977FDD}"/>
              </c:ext>
            </c:extLst>
          </c:dPt>
          <c:dPt>
            <c:idx val="11"/>
            <c:invertIfNegative val="0"/>
            <c:bubble3D val="0"/>
            <c:extLst>
              <c:ext xmlns:c16="http://schemas.microsoft.com/office/drawing/2014/chart" uri="{C3380CC4-5D6E-409C-BE32-E72D297353CC}">
                <c16:uniqueId val="{0000000B-3596-4915-B42C-A030BD977FD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596-4915-B42C-A030BD977FD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596-4915-B42C-A030BD977FD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596-4915-B42C-A030BD977FD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596-4915-B42C-A030BD977FDD}"/>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Sheet1!$B$2:$B$17</c:f>
              <c:numCache>
                <c:formatCode>0.0</c:formatCode>
                <c:ptCount val="16"/>
                <c:pt idx="0">
                  <c:v>119.4</c:v>
                </c:pt>
                <c:pt idx="1">
                  <c:v>120.9</c:v>
                </c:pt>
                <c:pt idx="2">
                  <c:v>120.6</c:v>
                </c:pt>
                <c:pt idx="3">
                  <c:v>121</c:v>
                </c:pt>
                <c:pt idx="4">
                  <c:v>121.9</c:v>
                </c:pt>
                <c:pt idx="5">
                  <c:v>126</c:v>
                </c:pt>
                <c:pt idx="6">
                  <c:v>128.6</c:v>
                </c:pt>
                <c:pt idx="7">
                  <c:v>129.5</c:v>
                </c:pt>
                <c:pt idx="8">
                  <c:v>131.30000000000001</c:v>
                </c:pt>
                <c:pt idx="9">
                  <c:v>133.1</c:v>
                </c:pt>
                <c:pt idx="10">
                  <c:v>134</c:v>
                </c:pt>
                <c:pt idx="11">
                  <c:v>132.5</c:v>
                </c:pt>
                <c:pt idx="12">
                  <c:v>139.33622376422568</c:v>
                </c:pt>
                <c:pt idx="13">
                  <c:v>143.57835050242437</c:v>
                </c:pt>
                <c:pt idx="14">
                  <c:v>143.63619650865243</c:v>
                </c:pt>
                <c:pt idx="15">
                  <c:v>136.67162927065951</c:v>
                </c:pt>
              </c:numCache>
            </c:numRef>
          </c:val>
          <c:extLst>
            <c:ext xmlns:c16="http://schemas.microsoft.com/office/drawing/2014/chart" uri="{C3380CC4-5D6E-409C-BE32-E72D297353CC}">
              <c16:uniqueId val="{00000014-3596-4915-B42C-A030BD977FDD}"/>
            </c:ext>
          </c:extLst>
        </c:ser>
        <c:dLbls>
          <c:showLegendKey val="0"/>
          <c:showVal val="0"/>
          <c:showCatName val="0"/>
          <c:showSerName val="0"/>
          <c:showPercent val="0"/>
          <c:showBubbleSize val="0"/>
        </c:dLbls>
        <c:gapWidth val="50"/>
        <c:axId val="411592272"/>
        <c:axId val="4115930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3596-4915-B42C-A030BD977FDD}"/>
              </c:ext>
            </c:extLst>
          </c:dPt>
          <c:dPt>
            <c:idx val="11"/>
            <c:marker>
              <c:symbol val="none"/>
            </c:marker>
            <c:bubble3D val="0"/>
            <c:extLst>
              <c:ext xmlns:c16="http://schemas.microsoft.com/office/drawing/2014/chart" uri="{C3380CC4-5D6E-409C-BE32-E72D297353CC}">
                <c16:uniqueId val="{00000016-3596-4915-B42C-A030BD977FDD}"/>
              </c:ext>
            </c:extLst>
          </c:dPt>
          <c:dPt>
            <c:idx val="12"/>
            <c:marker>
              <c:symbol val="none"/>
            </c:marker>
            <c:bubble3D val="0"/>
            <c:extLst>
              <c:ext xmlns:c16="http://schemas.microsoft.com/office/drawing/2014/chart" uri="{C3380CC4-5D6E-409C-BE32-E72D297353CC}">
                <c16:uniqueId val="{00000017-3596-4915-B42C-A030BD977FDD}"/>
              </c:ext>
            </c:extLst>
          </c:dPt>
          <c:dPt>
            <c:idx val="13"/>
            <c:marker>
              <c:symbol val="none"/>
            </c:marker>
            <c:bubble3D val="0"/>
            <c:extLst>
              <c:ext xmlns:c16="http://schemas.microsoft.com/office/drawing/2014/chart" uri="{C3380CC4-5D6E-409C-BE32-E72D297353CC}">
                <c16:uniqueId val="{00000018-3596-4915-B42C-A030BD977FDD}"/>
              </c:ext>
            </c:extLst>
          </c:dPt>
          <c:dPt>
            <c:idx val="14"/>
            <c:marker>
              <c:symbol val="none"/>
            </c:marker>
            <c:bubble3D val="0"/>
            <c:extLst>
              <c:ext xmlns:c16="http://schemas.microsoft.com/office/drawing/2014/chart" uri="{C3380CC4-5D6E-409C-BE32-E72D297353CC}">
                <c16:uniqueId val="{00000019-3596-4915-B42C-A030BD977FDD}"/>
              </c:ext>
            </c:extLst>
          </c:dPt>
          <c:dPt>
            <c:idx val="15"/>
            <c:marker>
              <c:symbol val="none"/>
            </c:marker>
            <c:bubble3D val="0"/>
            <c:extLst>
              <c:ext xmlns:c16="http://schemas.microsoft.com/office/drawing/2014/chart" uri="{C3380CC4-5D6E-409C-BE32-E72D297353CC}">
                <c16:uniqueId val="{0000001A-3596-4915-B42C-A030BD977FDD}"/>
              </c:ext>
            </c:extLst>
          </c:dPt>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Sheet1!$C$2:$C$17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1B-3596-4915-B42C-A030BD977FD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3596-4915-B42C-A030BD977FDD}"/>
              </c:ext>
            </c:extLst>
          </c:dPt>
          <c:dPt>
            <c:idx val="1"/>
            <c:marker>
              <c:symbol val="none"/>
            </c:marker>
            <c:bubble3D val="0"/>
            <c:extLst>
              <c:ext xmlns:c16="http://schemas.microsoft.com/office/drawing/2014/chart" uri="{C3380CC4-5D6E-409C-BE32-E72D297353CC}">
                <c16:uniqueId val="{0000001D-3596-4915-B42C-A030BD977FDD}"/>
              </c:ext>
            </c:extLst>
          </c:dPt>
          <c:dPt>
            <c:idx val="2"/>
            <c:marker>
              <c:symbol val="none"/>
            </c:marker>
            <c:bubble3D val="0"/>
            <c:extLst>
              <c:ext xmlns:c16="http://schemas.microsoft.com/office/drawing/2014/chart" uri="{C3380CC4-5D6E-409C-BE32-E72D297353CC}">
                <c16:uniqueId val="{0000001E-3596-4915-B42C-A030BD977FDD}"/>
              </c:ext>
            </c:extLst>
          </c:dPt>
          <c:dPt>
            <c:idx val="3"/>
            <c:marker>
              <c:symbol val="none"/>
            </c:marker>
            <c:bubble3D val="0"/>
            <c:extLst>
              <c:ext xmlns:c16="http://schemas.microsoft.com/office/drawing/2014/chart" uri="{C3380CC4-5D6E-409C-BE32-E72D297353CC}">
                <c16:uniqueId val="{0000001F-3596-4915-B42C-A030BD977FDD}"/>
              </c:ext>
            </c:extLst>
          </c:dPt>
          <c:dPt>
            <c:idx val="4"/>
            <c:marker>
              <c:symbol val="none"/>
            </c:marker>
            <c:bubble3D val="0"/>
            <c:extLst>
              <c:ext xmlns:c16="http://schemas.microsoft.com/office/drawing/2014/chart" uri="{C3380CC4-5D6E-409C-BE32-E72D297353CC}">
                <c16:uniqueId val="{00000020-3596-4915-B42C-A030BD977FDD}"/>
              </c:ext>
            </c:extLst>
          </c:dPt>
          <c:dPt>
            <c:idx val="5"/>
            <c:marker>
              <c:symbol val="none"/>
            </c:marker>
            <c:bubble3D val="0"/>
            <c:extLst>
              <c:ext xmlns:c16="http://schemas.microsoft.com/office/drawing/2014/chart" uri="{C3380CC4-5D6E-409C-BE32-E72D297353CC}">
                <c16:uniqueId val="{00000021-3596-4915-B42C-A030BD977FDD}"/>
              </c:ext>
            </c:extLst>
          </c:dPt>
          <c:dPt>
            <c:idx val="6"/>
            <c:marker>
              <c:symbol val="none"/>
            </c:marker>
            <c:bubble3D val="0"/>
            <c:extLst>
              <c:ext xmlns:c16="http://schemas.microsoft.com/office/drawing/2014/chart" uri="{C3380CC4-5D6E-409C-BE32-E72D297353CC}">
                <c16:uniqueId val="{00000022-3596-4915-B42C-A030BD977FDD}"/>
              </c:ext>
            </c:extLst>
          </c:dPt>
          <c:dPt>
            <c:idx val="7"/>
            <c:marker>
              <c:symbol val="none"/>
            </c:marker>
            <c:bubble3D val="0"/>
            <c:extLst>
              <c:ext xmlns:c16="http://schemas.microsoft.com/office/drawing/2014/chart" uri="{C3380CC4-5D6E-409C-BE32-E72D297353CC}">
                <c16:uniqueId val="{00000023-3596-4915-B42C-A030BD977FDD}"/>
              </c:ext>
            </c:extLst>
          </c:dPt>
          <c:dPt>
            <c:idx val="8"/>
            <c:marker>
              <c:symbol val="none"/>
            </c:marker>
            <c:bubble3D val="0"/>
            <c:extLst>
              <c:ext xmlns:c16="http://schemas.microsoft.com/office/drawing/2014/chart" uri="{C3380CC4-5D6E-409C-BE32-E72D297353CC}">
                <c16:uniqueId val="{00000024-3596-4915-B42C-A030BD977FDD}"/>
              </c:ext>
            </c:extLst>
          </c:dPt>
          <c:dPt>
            <c:idx val="9"/>
            <c:marker>
              <c:symbol val="none"/>
            </c:marker>
            <c:bubble3D val="0"/>
            <c:extLst>
              <c:ext xmlns:c16="http://schemas.microsoft.com/office/drawing/2014/chart" uri="{C3380CC4-5D6E-409C-BE32-E72D297353CC}">
                <c16:uniqueId val="{00000025-3596-4915-B42C-A030BD977FDD}"/>
              </c:ext>
            </c:extLst>
          </c:dPt>
          <c:dPt>
            <c:idx val="10"/>
            <c:marker>
              <c:symbol val="circle"/>
              <c:size val="6"/>
            </c:marker>
            <c:bubble3D val="0"/>
            <c:extLst>
              <c:ext xmlns:c16="http://schemas.microsoft.com/office/drawing/2014/chart" uri="{C3380CC4-5D6E-409C-BE32-E72D297353CC}">
                <c16:uniqueId val="{00000026-3596-4915-B42C-A030BD977FDD}"/>
              </c:ext>
            </c:extLst>
          </c:dPt>
          <c:dPt>
            <c:idx val="11"/>
            <c:marker>
              <c:symbol val="circle"/>
              <c:size val="6"/>
            </c:marker>
            <c:bubble3D val="0"/>
            <c:extLst>
              <c:ext xmlns:c16="http://schemas.microsoft.com/office/drawing/2014/chart" uri="{C3380CC4-5D6E-409C-BE32-E72D297353CC}">
                <c16:uniqueId val="{00000027-3596-4915-B42C-A030BD977FDD}"/>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Sheet1!$D$2:$D$17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28-3596-4915-B42C-A030BD977FDD}"/>
            </c:ext>
          </c:extLst>
        </c:ser>
        <c:dLbls>
          <c:showLegendKey val="0"/>
          <c:showVal val="0"/>
          <c:showCatName val="0"/>
          <c:showSerName val="0"/>
          <c:showPercent val="0"/>
          <c:showBubbleSize val="0"/>
        </c:dLbls>
        <c:marker val="1"/>
        <c:smooth val="0"/>
        <c:axId val="411593448"/>
        <c:axId val="411593840"/>
      </c:lineChart>
      <c:catAx>
        <c:axId val="4115922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3056"/>
        <c:crosses val="autoZero"/>
        <c:auto val="0"/>
        <c:lblAlgn val="ctr"/>
        <c:lblOffset val="100"/>
        <c:tickLblSkip val="1"/>
        <c:tickMarkSkip val="1"/>
        <c:noMultiLvlLbl val="0"/>
      </c:catAx>
      <c:valAx>
        <c:axId val="411593056"/>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2272"/>
        <c:crosses val="autoZero"/>
        <c:crossBetween val="between"/>
        <c:majorUnit val="10"/>
        <c:minorUnit val="5"/>
      </c:valAx>
      <c:catAx>
        <c:axId val="411593448"/>
        <c:scaling>
          <c:orientation val="minMax"/>
        </c:scaling>
        <c:delete val="1"/>
        <c:axPos val="b"/>
        <c:numFmt formatCode="General" sourceLinked="1"/>
        <c:majorTickMark val="out"/>
        <c:minorTickMark val="none"/>
        <c:tickLblPos val="none"/>
        <c:crossAx val="411593840"/>
        <c:crosses val="autoZero"/>
        <c:auto val="0"/>
        <c:lblAlgn val="ctr"/>
        <c:lblOffset val="100"/>
        <c:noMultiLvlLbl val="0"/>
      </c:catAx>
      <c:valAx>
        <c:axId val="4115938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344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C1-4649-9CEF-8E4842447047}"/>
              </c:ext>
            </c:extLst>
          </c:dPt>
          <c:dPt>
            <c:idx val="1"/>
            <c:invertIfNegative val="0"/>
            <c:bubble3D val="0"/>
            <c:extLst>
              <c:ext xmlns:c16="http://schemas.microsoft.com/office/drawing/2014/chart" uri="{C3380CC4-5D6E-409C-BE32-E72D297353CC}">
                <c16:uniqueId val="{00000001-3DC1-4649-9CEF-8E4842447047}"/>
              </c:ext>
            </c:extLst>
          </c:dPt>
          <c:dPt>
            <c:idx val="2"/>
            <c:invertIfNegative val="0"/>
            <c:bubble3D val="0"/>
            <c:extLst>
              <c:ext xmlns:c16="http://schemas.microsoft.com/office/drawing/2014/chart" uri="{C3380CC4-5D6E-409C-BE32-E72D297353CC}">
                <c16:uniqueId val="{00000002-3DC1-4649-9CEF-8E4842447047}"/>
              </c:ext>
            </c:extLst>
          </c:dPt>
          <c:dPt>
            <c:idx val="3"/>
            <c:invertIfNegative val="0"/>
            <c:bubble3D val="0"/>
            <c:extLst>
              <c:ext xmlns:c16="http://schemas.microsoft.com/office/drawing/2014/chart" uri="{C3380CC4-5D6E-409C-BE32-E72D297353CC}">
                <c16:uniqueId val="{00000003-3DC1-4649-9CEF-8E4842447047}"/>
              </c:ext>
            </c:extLst>
          </c:dPt>
          <c:dPt>
            <c:idx val="4"/>
            <c:invertIfNegative val="0"/>
            <c:bubble3D val="0"/>
            <c:extLst>
              <c:ext xmlns:c16="http://schemas.microsoft.com/office/drawing/2014/chart" uri="{C3380CC4-5D6E-409C-BE32-E72D297353CC}">
                <c16:uniqueId val="{00000004-3DC1-4649-9CEF-8E4842447047}"/>
              </c:ext>
            </c:extLst>
          </c:dPt>
          <c:dPt>
            <c:idx val="5"/>
            <c:invertIfNegative val="0"/>
            <c:bubble3D val="0"/>
            <c:extLst>
              <c:ext xmlns:c16="http://schemas.microsoft.com/office/drawing/2014/chart" uri="{C3380CC4-5D6E-409C-BE32-E72D297353CC}">
                <c16:uniqueId val="{00000005-3DC1-4649-9CEF-8E4842447047}"/>
              </c:ext>
            </c:extLst>
          </c:dPt>
          <c:dPt>
            <c:idx val="6"/>
            <c:invertIfNegative val="0"/>
            <c:bubble3D val="0"/>
            <c:extLst>
              <c:ext xmlns:c16="http://schemas.microsoft.com/office/drawing/2014/chart" uri="{C3380CC4-5D6E-409C-BE32-E72D297353CC}">
                <c16:uniqueId val="{00000006-3DC1-4649-9CEF-8E4842447047}"/>
              </c:ext>
            </c:extLst>
          </c:dPt>
          <c:dPt>
            <c:idx val="7"/>
            <c:invertIfNegative val="0"/>
            <c:bubble3D val="0"/>
            <c:extLst>
              <c:ext xmlns:c16="http://schemas.microsoft.com/office/drawing/2014/chart" uri="{C3380CC4-5D6E-409C-BE32-E72D297353CC}">
                <c16:uniqueId val="{00000007-3DC1-4649-9CEF-8E4842447047}"/>
              </c:ext>
            </c:extLst>
          </c:dPt>
          <c:dPt>
            <c:idx val="8"/>
            <c:invertIfNegative val="0"/>
            <c:bubble3D val="0"/>
            <c:extLst>
              <c:ext xmlns:c16="http://schemas.microsoft.com/office/drawing/2014/chart" uri="{C3380CC4-5D6E-409C-BE32-E72D297353CC}">
                <c16:uniqueId val="{00000008-3DC1-4649-9CEF-8E4842447047}"/>
              </c:ext>
            </c:extLst>
          </c:dPt>
          <c:dPt>
            <c:idx val="9"/>
            <c:invertIfNegative val="0"/>
            <c:bubble3D val="0"/>
            <c:extLst>
              <c:ext xmlns:c16="http://schemas.microsoft.com/office/drawing/2014/chart" uri="{C3380CC4-5D6E-409C-BE32-E72D297353CC}">
                <c16:uniqueId val="{00000009-3DC1-4649-9CEF-8E4842447047}"/>
              </c:ext>
            </c:extLst>
          </c:dPt>
          <c:dPt>
            <c:idx val="10"/>
            <c:invertIfNegative val="0"/>
            <c:bubble3D val="0"/>
            <c:extLst>
              <c:ext xmlns:c16="http://schemas.microsoft.com/office/drawing/2014/chart" uri="{C3380CC4-5D6E-409C-BE32-E72D297353CC}">
                <c16:uniqueId val="{0000000A-3DC1-4649-9CEF-8E4842447047}"/>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3DC1-4649-9CEF-8E4842447047}"/>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3DC1-4649-9CEF-8E4842447047}"/>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3DC1-4649-9CEF-8E4842447047}"/>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3DC1-4649-9CEF-8E4842447047}"/>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3DC1-4649-9CEF-8E4842447047}"/>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Sheet1!$B$2:$B$17</c:f>
              <c:numCache>
                <c:formatCode>0.0</c:formatCode>
                <c:ptCount val="16"/>
                <c:pt idx="0">
                  <c:v>120.916</c:v>
                </c:pt>
                <c:pt idx="1">
                  <c:v>120.60899999999999</c:v>
                </c:pt>
                <c:pt idx="2">
                  <c:v>121.04600000000001</c:v>
                </c:pt>
                <c:pt idx="3">
                  <c:v>121.898</c:v>
                </c:pt>
                <c:pt idx="4">
                  <c:v>126.04900000000001</c:v>
                </c:pt>
                <c:pt idx="5">
                  <c:v>128.58199999999999</c:v>
                </c:pt>
                <c:pt idx="6">
                  <c:v>129.53399999999999</c:v>
                </c:pt>
                <c:pt idx="7">
                  <c:v>131.345</c:v>
                </c:pt>
                <c:pt idx="8">
                  <c:v>133.11199999999999</c:v>
                </c:pt>
                <c:pt idx="9">
                  <c:v>134.03899999999999</c:v>
                </c:pt>
                <c:pt idx="10">
                  <c:v>132.52600000000001</c:v>
                </c:pt>
                <c:pt idx="11">
                  <c:v>137.92952747243424</c:v>
                </c:pt>
                <c:pt idx="12">
                  <c:v>143.38357451891653</c:v>
                </c:pt>
                <c:pt idx="13">
                  <c:v>142.38590564219527</c:v>
                </c:pt>
                <c:pt idx="14">
                  <c:v>136.95832327050809</c:v>
                </c:pt>
                <c:pt idx="15">
                  <c:v>140.08357597723881</c:v>
                </c:pt>
              </c:numCache>
            </c:numRef>
          </c:val>
          <c:extLst>
            <c:ext xmlns:c16="http://schemas.microsoft.com/office/drawing/2014/chart" uri="{C3380CC4-5D6E-409C-BE32-E72D297353CC}">
              <c16:uniqueId val="{00000015-3DC1-4649-9CEF-8E4842447047}"/>
            </c:ext>
          </c:extLst>
        </c:ser>
        <c:dLbls>
          <c:showLegendKey val="0"/>
          <c:showVal val="0"/>
          <c:showCatName val="0"/>
          <c:showSerName val="0"/>
          <c:showPercent val="0"/>
          <c:showBubbleSize val="0"/>
        </c:dLbls>
        <c:gapWidth val="50"/>
        <c:axId val="411599720"/>
        <c:axId val="4115993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6-3DC1-4649-9CEF-8E4842447047}"/>
              </c:ext>
            </c:extLst>
          </c:dPt>
          <c:dPt>
            <c:idx val="11"/>
            <c:marker>
              <c:symbol val="none"/>
            </c:marker>
            <c:bubble3D val="0"/>
            <c:extLst>
              <c:ext xmlns:c16="http://schemas.microsoft.com/office/drawing/2014/chart" uri="{C3380CC4-5D6E-409C-BE32-E72D297353CC}">
                <c16:uniqueId val="{00000017-3DC1-4649-9CEF-8E4842447047}"/>
              </c:ext>
            </c:extLst>
          </c:dPt>
          <c:dPt>
            <c:idx val="12"/>
            <c:marker>
              <c:symbol val="none"/>
            </c:marker>
            <c:bubble3D val="0"/>
            <c:extLst>
              <c:ext xmlns:c16="http://schemas.microsoft.com/office/drawing/2014/chart" uri="{C3380CC4-5D6E-409C-BE32-E72D297353CC}">
                <c16:uniqueId val="{00000018-3DC1-4649-9CEF-8E4842447047}"/>
              </c:ext>
            </c:extLst>
          </c:dPt>
          <c:dPt>
            <c:idx val="13"/>
            <c:marker>
              <c:symbol val="none"/>
            </c:marker>
            <c:bubble3D val="0"/>
            <c:extLst>
              <c:ext xmlns:c16="http://schemas.microsoft.com/office/drawing/2014/chart" uri="{C3380CC4-5D6E-409C-BE32-E72D297353CC}">
                <c16:uniqueId val="{00000019-3DC1-4649-9CEF-8E4842447047}"/>
              </c:ext>
            </c:extLst>
          </c:dPt>
          <c:dPt>
            <c:idx val="14"/>
            <c:marker>
              <c:symbol val="none"/>
            </c:marker>
            <c:bubble3D val="0"/>
            <c:extLst>
              <c:ext xmlns:c16="http://schemas.microsoft.com/office/drawing/2014/chart" uri="{C3380CC4-5D6E-409C-BE32-E72D297353CC}">
                <c16:uniqueId val="{0000001A-3DC1-4649-9CEF-8E4842447047}"/>
              </c:ext>
            </c:extLst>
          </c:dPt>
          <c:dPt>
            <c:idx val="15"/>
            <c:marker>
              <c:symbol val="none"/>
            </c:marker>
            <c:bubble3D val="0"/>
            <c:extLst>
              <c:ext xmlns:c16="http://schemas.microsoft.com/office/drawing/2014/chart" uri="{C3380CC4-5D6E-409C-BE32-E72D297353CC}">
                <c16:uniqueId val="{0000001B-3DC1-4649-9CEF-8E4842447047}"/>
              </c:ext>
            </c:extLst>
          </c:dPt>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Sheet1!$C$2:$C$17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1C-3DC1-4649-9CEF-8E4842447047}"/>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3DC1-4649-9CEF-8E4842447047}"/>
              </c:ext>
            </c:extLst>
          </c:dPt>
          <c:dPt>
            <c:idx val="1"/>
            <c:marker>
              <c:symbol val="none"/>
            </c:marker>
            <c:bubble3D val="0"/>
            <c:extLst>
              <c:ext xmlns:c16="http://schemas.microsoft.com/office/drawing/2014/chart" uri="{C3380CC4-5D6E-409C-BE32-E72D297353CC}">
                <c16:uniqueId val="{0000001E-3DC1-4649-9CEF-8E4842447047}"/>
              </c:ext>
            </c:extLst>
          </c:dPt>
          <c:dPt>
            <c:idx val="2"/>
            <c:marker>
              <c:symbol val="none"/>
            </c:marker>
            <c:bubble3D val="0"/>
            <c:extLst>
              <c:ext xmlns:c16="http://schemas.microsoft.com/office/drawing/2014/chart" uri="{C3380CC4-5D6E-409C-BE32-E72D297353CC}">
                <c16:uniqueId val="{0000001F-3DC1-4649-9CEF-8E4842447047}"/>
              </c:ext>
            </c:extLst>
          </c:dPt>
          <c:dPt>
            <c:idx val="3"/>
            <c:marker>
              <c:symbol val="none"/>
            </c:marker>
            <c:bubble3D val="0"/>
            <c:extLst>
              <c:ext xmlns:c16="http://schemas.microsoft.com/office/drawing/2014/chart" uri="{C3380CC4-5D6E-409C-BE32-E72D297353CC}">
                <c16:uniqueId val="{00000020-3DC1-4649-9CEF-8E4842447047}"/>
              </c:ext>
            </c:extLst>
          </c:dPt>
          <c:dPt>
            <c:idx val="4"/>
            <c:marker>
              <c:symbol val="none"/>
            </c:marker>
            <c:bubble3D val="0"/>
            <c:extLst>
              <c:ext xmlns:c16="http://schemas.microsoft.com/office/drawing/2014/chart" uri="{C3380CC4-5D6E-409C-BE32-E72D297353CC}">
                <c16:uniqueId val="{00000021-3DC1-4649-9CEF-8E4842447047}"/>
              </c:ext>
            </c:extLst>
          </c:dPt>
          <c:dPt>
            <c:idx val="5"/>
            <c:marker>
              <c:symbol val="none"/>
            </c:marker>
            <c:bubble3D val="0"/>
            <c:extLst>
              <c:ext xmlns:c16="http://schemas.microsoft.com/office/drawing/2014/chart" uri="{C3380CC4-5D6E-409C-BE32-E72D297353CC}">
                <c16:uniqueId val="{00000022-3DC1-4649-9CEF-8E4842447047}"/>
              </c:ext>
            </c:extLst>
          </c:dPt>
          <c:dPt>
            <c:idx val="6"/>
            <c:marker>
              <c:symbol val="none"/>
            </c:marker>
            <c:bubble3D val="0"/>
            <c:extLst>
              <c:ext xmlns:c16="http://schemas.microsoft.com/office/drawing/2014/chart" uri="{C3380CC4-5D6E-409C-BE32-E72D297353CC}">
                <c16:uniqueId val="{00000023-3DC1-4649-9CEF-8E4842447047}"/>
              </c:ext>
            </c:extLst>
          </c:dPt>
          <c:dPt>
            <c:idx val="7"/>
            <c:marker>
              <c:symbol val="none"/>
            </c:marker>
            <c:bubble3D val="0"/>
            <c:extLst>
              <c:ext xmlns:c16="http://schemas.microsoft.com/office/drawing/2014/chart" uri="{C3380CC4-5D6E-409C-BE32-E72D297353CC}">
                <c16:uniqueId val="{00000024-3DC1-4649-9CEF-8E4842447047}"/>
              </c:ext>
            </c:extLst>
          </c:dPt>
          <c:dPt>
            <c:idx val="8"/>
            <c:marker>
              <c:symbol val="none"/>
            </c:marker>
            <c:bubble3D val="0"/>
            <c:extLst>
              <c:ext xmlns:c16="http://schemas.microsoft.com/office/drawing/2014/chart" uri="{C3380CC4-5D6E-409C-BE32-E72D297353CC}">
                <c16:uniqueId val="{00000025-3DC1-4649-9CEF-8E4842447047}"/>
              </c:ext>
            </c:extLst>
          </c:dPt>
          <c:dPt>
            <c:idx val="9"/>
            <c:marker>
              <c:symbol val="none"/>
            </c:marker>
            <c:bubble3D val="0"/>
            <c:extLst>
              <c:ext xmlns:c16="http://schemas.microsoft.com/office/drawing/2014/chart" uri="{C3380CC4-5D6E-409C-BE32-E72D297353CC}">
                <c16:uniqueId val="{00000026-3DC1-4649-9CEF-8E4842447047}"/>
              </c:ext>
            </c:extLst>
          </c:dPt>
          <c:dPt>
            <c:idx val="10"/>
            <c:marker>
              <c:symbol val="circle"/>
              <c:size val="6"/>
            </c:marker>
            <c:bubble3D val="0"/>
            <c:extLst>
              <c:ext xmlns:c16="http://schemas.microsoft.com/office/drawing/2014/chart" uri="{C3380CC4-5D6E-409C-BE32-E72D297353CC}">
                <c16:uniqueId val="{00000027-3DC1-4649-9CEF-8E4842447047}"/>
              </c:ext>
            </c:extLst>
          </c:dPt>
          <c:dPt>
            <c:idx val="11"/>
            <c:marker>
              <c:symbol val="triangle"/>
              <c:size val="6"/>
            </c:marker>
            <c:bubble3D val="0"/>
            <c:extLst>
              <c:ext xmlns:c16="http://schemas.microsoft.com/office/drawing/2014/chart" uri="{C3380CC4-5D6E-409C-BE32-E72D297353CC}">
                <c16:uniqueId val="{00000028-3DC1-4649-9CEF-8E4842447047}"/>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Sheet1!$D$2:$D$17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29-3DC1-4649-9CEF-8E4842447047}"/>
            </c:ext>
          </c:extLst>
        </c:ser>
        <c:dLbls>
          <c:showLegendKey val="0"/>
          <c:showVal val="0"/>
          <c:showCatName val="0"/>
          <c:showSerName val="0"/>
          <c:showPercent val="0"/>
          <c:showBubbleSize val="0"/>
        </c:dLbls>
        <c:marker val="1"/>
        <c:smooth val="0"/>
        <c:axId val="411598544"/>
        <c:axId val="411598152"/>
      </c:lineChart>
      <c:catAx>
        <c:axId val="41159972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9328"/>
        <c:crosses val="autoZero"/>
        <c:auto val="0"/>
        <c:lblAlgn val="ctr"/>
        <c:lblOffset val="100"/>
        <c:tickLblSkip val="1"/>
        <c:tickMarkSkip val="1"/>
        <c:noMultiLvlLbl val="0"/>
      </c:catAx>
      <c:valAx>
        <c:axId val="411599328"/>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9720"/>
        <c:crosses val="autoZero"/>
        <c:crossBetween val="between"/>
        <c:majorUnit val="10"/>
        <c:minorUnit val="5"/>
      </c:valAx>
      <c:catAx>
        <c:axId val="411598544"/>
        <c:scaling>
          <c:orientation val="minMax"/>
        </c:scaling>
        <c:delete val="1"/>
        <c:axPos val="b"/>
        <c:numFmt formatCode="General" sourceLinked="1"/>
        <c:majorTickMark val="out"/>
        <c:minorTickMark val="none"/>
        <c:tickLblPos val="none"/>
        <c:crossAx val="411598152"/>
        <c:crosses val="autoZero"/>
        <c:auto val="0"/>
        <c:lblAlgn val="ctr"/>
        <c:lblOffset val="100"/>
        <c:noMultiLvlLbl val="0"/>
      </c:catAx>
      <c:valAx>
        <c:axId val="411598152"/>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85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214"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C7E-41EE-B281-312040041D75}"/>
              </c:ext>
            </c:extLst>
          </c:dPt>
          <c:dPt>
            <c:idx val="1"/>
            <c:invertIfNegative val="0"/>
            <c:bubble3D val="0"/>
            <c:extLst>
              <c:ext xmlns:c16="http://schemas.microsoft.com/office/drawing/2014/chart" uri="{C3380CC4-5D6E-409C-BE32-E72D297353CC}">
                <c16:uniqueId val="{00000001-DC7E-41EE-B281-312040041D75}"/>
              </c:ext>
            </c:extLst>
          </c:dPt>
          <c:dPt>
            <c:idx val="2"/>
            <c:invertIfNegative val="0"/>
            <c:bubble3D val="0"/>
            <c:extLst>
              <c:ext xmlns:c16="http://schemas.microsoft.com/office/drawing/2014/chart" uri="{C3380CC4-5D6E-409C-BE32-E72D297353CC}">
                <c16:uniqueId val="{00000002-DC7E-41EE-B281-312040041D75}"/>
              </c:ext>
            </c:extLst>
          </c:dPt>
          <c:dPt>
            <c:idx val="3"/>
            <c:invertIfNegative val="0"/>
            <c:bubble3D val="0"/>
            <c:extLst>
              <c:ext xmlns:c16="http://schemas.microsoft.com/office/drawing/2014/chart" uri="{C3380CC4-5D6E-409C-BE32-E72D297353CC}">
                <c16:uniqueId val="{00000003-DC7E-41EE-B281-312040041D75}"/>
              </c:ext>
            </c:extLst>
          </c:dPt>
          <c:dPt>
            <c:idx val="4"/>
            <c:invertIfNegative val="0"/>
            <c:bubble3D val="0"/>
            <c:extLst>
              <c:ext xmlns:c16="http://schemas.microsoft.com/office/drawing/2014/chart" uri="{C3380CC4-5D6E-409C-BE32-E72D297353CC}">
                <c16:uniqueId val="{00000004-DC7E-41EE-B281-312040041D75}"/>
              </c:ext>
            </c:extLst>
          </c:dPt>
          <c:dPt>
            <c:idx val="5"/>
            <c:invertIfNegative val="0"/>
            <c:bubble3D val="0"/>
            <c:extLst>
              <c:ext xmlns:c16="http://schemas.microsoft.com/office/drawing/2014/chart" uri="{C3380CC4-5D6E-409C-BE32-E72D297353CC}">
                <c16:uniqueId val="{00000005-DC7E-41EE-B281-312040041D75}"/>
              </c:ext>
            </c:extLst>
          </c:dPt>
          <c:dPt>
            <c:idx val="6"/>
            <c:invertIfNegative val="0"/>
            <c:bubble3D val="0"/>
            <c:extLst>
              <c:ext xmlns:c16="http://schemas.microsoft.com/office/drawing/2014/chart" uri="{C3380CC4-5D6E-409C-BE32-E72D297353CC}">
                <c16:uniqueId val="{00000006-DC7E-41EE-B281-312040041D75}"/>
              </c:ext>
            </c:extLst>
          </c:dPt>
          <c:dPt>
            <c:idx val="7"/>
            <c:invertIfNegative val="0"/>
            <c:bubble3D val="0"/>
            <c:extLst>
              <c:ext xmlns:c16="http://schemas.microsoft.com/office/drawing/2014/chart" uri="{C3380CC4-5D6E-409C-BE32-E72D297353CC}">
                <c16:uniqueId val="{00000007-DC7E-41EE-B281-312040041D75}"/>
              </c:ext>
            </c:extLst>
          </c:dPt>
          <c:dPt>
            <c:idx val="8"/>
            <c:invertIfNegative val="0"/>
            <c:bubble3D val="0"/>
            <c:extLst>
              <c:ext xmlns:c16="http://schemas.microsoft.com/office/drawing/2014/chart" uri="{C3380CC4-5D6E-409C-BE32-E72D297353CC}">
                <c16:uniqueId val="{00000008-DC7E-41EE-B281-312040041D75}"/>
              </c:ext>
            </c:extLst>
          </c:dPt>
          <c:dPt>
            <c:idx val="9"/>
            <c:invertIfNegative val="0"/>
            <c:bubble3D val="0"/>
            <c:extLst>
              <c:ext xmlns:c16="http://schemas.microsoft.com/office/drawing/2014/chart" uri="{C3380CC4-5D6E-409C-BE32-E72D297353CC}">
                <c16:uniqueId val="{00000009-DC7E-41EE-B281-312040041D75}"/>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C7E-41EE-B281-312040041D75}"/>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C7E-41EE-B281-312040041D7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C7E-41EE-B281-312040041D7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C7E-41EE-B281-312040041D7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C7E-41EE-B281-312040041D7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C7E-41EE-B281-312040041D7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Sheet1!$B$2:$B$17</c:f>
              <c:numCache>
                <c:formatCode>0.0</c:formatCode>
                <c:ptCount val="16"/>
                <c:pt idx="0">
                  <c:v>120.60899999999999</c:v>
                </c:pt>
                <c:pt idx="1">
                  <c:v>121.04600000000001</c:v>
                </c:pt>
                <c:pt idx="2">
                  <c:v>121.898</c:v>
                </c:pt>
                <c:pt idx="3">
                  <c:v>126.04900000000001</c:v>
                </c:pt>
                <c:pt idx="4">
                  <c:v>128.58199999999999</c:v>
                </c:pt>
                <c:pt idx="5">
                  <c:v>129.53399999999999</c:v>
                </c:pt>
                <c:pt idx="6">
                  <c:v>131.345</c:v>
                </c:pt>
                <c:pt idx="7">
                  <c:v>133.11199999999999</c:v>
                </c:pt>
                <c:pt idx="8">
                  <c:v>134.03899999999999</c:v>
                </c:pt>
                <c:pt idx="9">
                  <c:v>132.52600000000001</c:v>
                </c:pt>
                <c:pt idx="10">
                  <c:v>137.88276452487042</c:v>
                </c:pt>
                <c:pt idx="11">
                  <c:v>143.28879040873164</c:v>
                </c:pt>
                <c:pt idx="12">
                  <c:v>142.73964783389513</c:v>
                </c:pt>
                <c:pt idx="13">
                  <c:v>138.37306988842568</c:v>
                </c:pt>
                <c:pt idx="14">
                  <c:v>140.770889807705</c:v>
                </c:pt>
                <c:pt idx="15">
                  <c:v>147.40089000067508</c:v>
                </c:pt>
              </c:numCache>
            </c:numRef>
          </c:val>
          <c:extLst>
            <c:ext xmlns:c16="http://schemas.microsoft.com/office/drawing/2014/chart" uri="{C3380CC4-5D6E-409C-BE32-E72D297353CC}">
              <c16:uniqueId val="{00000016-DC7E-41EE-B281-312040041D75}"/>
            </c:ext>
          </c:extLst>
        </c:ser>
        <c:dLbls>
          <c:showLegendKey val="0"/>
          <c:showVal val="0"/>
          <c:showCatName val="0"/>
          <c:showSerName val="0"/>
          <c:showPercent val="0"/>
          <c:showBubbleSize val="0"/>
        </c:dLbls>
        <c:gapWidth val="50"/>
        <c:axId val="411594232"/>
        <c:axId val="4115926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C7E-41EE-B281-312040041D75}"/>
              </c:ext>
            </c:extLst>
          </c:dPt>
          <c:dPt>
            <c:idx val="11"/>
            <c:marker>
              <c:symbol val="none"/>
            </c:marker>
            <c:bubble3D val="0"/>
            <c:extLst>
              <c:ext xmlns:c16="http://schemas.microsoft.com/office/drawing/2014/chart" uri="{C3380CC4-5D6E-409C-BE32-E72D297353CC}">
                <c16:uniqueId val="{00000018-DC7E-41EE-B281-312040041D75}"/>
              </c:ext>
            </c:extLst>
          </c:dPt>
          <c:dPt>
            <c:idx val="12"/>
            <c:marker>
              <c:symbol val="none"/>
            </c:marker>
            <c:bubble3D val="0"/>
            <c:extLst>
              <c:ext xmlns:c16="http://schemas.microsoft.com/office/drawing/2014/chart" uri="{C3380CC4-5D6E-409C-BE32-E72D297353CC}">
                <c16:uniqueId val="{00000019-DC7E-41EE-B281-312040041D75}"/>
              </c:ext>
            </c:extLst>
          </c:dPt>
          <c:dPt>
            <c:idx val="13"/>
            <c:marker>
              <c:symbol val="none"/>
            </c:marker>
            <c:bubble3D val="0"/>
            <c:extLst>
              <c:ext xmlns:c16="http://schemas.microsoft.com/office/drawing/2014/chart" uri="{C3380CC4-5D6E-409C-BE32-E72D297353CC}">
                <c16:uniqueId val="{0000001A-DC7E-41EE-B281-312040041D75}"/>
              </c:ext>
            </c:extLst>
          </c:dPt>
          <c:dPt>
            <c:idx val="14"/>
            <c:marker>
              <c:symbol val="none"/>
            </c:marker>
            <c:bubble3D val="0"/>
            <c:extLst>
              <c:ext xmlns:c16="http://schemas.microsoft.com/office/drawing/2014/chart" uri="{C3380CC4-5D6E-409C-BE32-E72D297353CC}">
                <c16:uniqueId val="{0000001B-DC7E-41EE-B281-312040041D75}"/>
              </c:ext>
            </c:extLst>
          </c:dPt>
          <c:dPt>
            <c:idx val="15"/>
            <c:marker>
              <c:symbol val="none"/>
            </c:marker>
            <c:bubble3D val="0"/>
            <c:extLst>
              <c:ext xmlns:c16="http://schemas.microsoft.com/office/drawing/2014/chart" uri="{C3380CC4-5D6E-409C-BE32-E72D297353CC}">
                <c16:uniqueId val="{0000001C-DC7E-41EE-B281-312040041D75}"/>
              </c:ext>
            </c:extLst>
          </c:dPt>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Sheet1!$C$2:$C$17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1D-DC7E-41EE-B281-312040041D7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C7E-41EE-B281-312040041D75}"/>
              </c:ext>
            </c:extLst>
          </c:dPt>
          <c:dPt>
            <c:idx val="1"/>
            <c:marker>
              <c:symbol val="none"/>
            </c:marker>
            <c:bubble3D val="0"/>
            <c:extLst>
              <c:ext xmlns:c16="http://schemas.microsoft.com/office/drawing/2014/chart" uri="{C3380CC4-5D6E-409C-BE32-E72D297353CC}">
                <c16:uniqueId val="{0000001F-DC7E-41EE-B281-312040041D75}"/>
              </c:ext>
            </c:extLst>
          </c:dPt>
          <c:dPt>
            <c:idx val="2"/>
            <c:marker>
              <c:symbol val="none"/>
            </c:marker>
            <c:bubble3D val="0"/>
            <c:extLst>
              <c:ext xmlns:c16="http://schemas.microsoft.com/office/drawing/2014/chart" uri="{C3380CC4-5D6E-409C-BE32-E72D297353CC}">
                <c16:uniqueId val="{00000020-DC7E-41EE-B281-312040041D75}"/>
              </c:ext>
            </c:extLst>
          </c:dPt>
          <c:dPt>
            <c:idx val="3"/>
            <c:marker>
              <c:symbol val="none"/>
            </c:marker>
            <c:bubble3D val="0"/>
            <c:extLst>
              <c:ext xmlns:c16="http://schemas.microsoft.com/office/drawing/2014/chart" uri="{C3380CC4-5D6E-409C-BE32-E72D297353CC}">
                <c16:uniqueId val="{00000021-DC7E-41EE-B281-312040041D75}"/>
              </c:ext>
            </c:extLst>
          </c:dPt>
          <c:dPt>
            <c:idx val="4"/>
            <c:marker>
              <c:symbol val="none"/>
            </c:marker>
            <c:bubble3D val="0"/>
            <c:extLst>
              <c:ext xmlns:c16="http://schemas.microsoft.com/office/drawing/2014/chart" uri="{C3380CC4-5D6E-409C-BE32-E72D297353CC}">
                <c16:uniqueId val="{00000022-DC7E-41EE-B281-312040041D75}"/>
              </c:ext>
            </c:extLst>
          </c:dPt>
          <c:dPt>
            <c:idx val="5"/>
            <c:marker>
              <c:symbol val="none"/>
            </c:marker>
            <c:bubble3D val="0"/>
            <c:extLst>
              <c:ext xmlns:c16="http://schemas.microsoft.com/office/drawing/2014/chart" uri="{C3380CC4-5D6E-409C-BE32-E72D297353CC}">
                <c16:uniqueId val="{00000023-DC7E-41EE-B281-312040041D75}"/>
              </c:ext>
            </c:extLst>
          </c:dPt>
          <c:dPt>
            <c:idx val="6"/>
            <c:marker>
              <c:symbol val="none"/>
            </c:marker>
            <c:bubble3D val="0"/>
            <c:extLst>
              <c:ext xmlns:c16="http://schemas.microsoft.com/office/drawing/2014/chart" uri="{C3380CC4-5D6E-409C-BE32-E72D297353CC}">
                <c16:uniqueId val="{00000024-DC7E-41EE-B281-312040041D75}"/>
              </c:ext>
            </c:extLst>
          </c:dPt>
          <c:dPt>
            <c:idx val="7"/>
            <c:marker>
              <c:symbol val="none"/>
            </c:marker>
            <c:bubble3D val="0"/>
            <c:extLst>
              <c:ext xmlns:c16="http://schemas.microsoft.com/office/drawing/2014/chart" uri="{C3380CC4-5D6E-409C-BE32-E72D297353CC}">
                <c16:uniqueId val="{00000025-DC7E-41EE-B281-312040041D75}"/>
              </c:ext>
            </c:extLst>
          </c:dPt>
          <c:dPt>
            <c:idx val="8"/>
            <c:marker>
              <c:symbol val="none"/>
            </c:marker>
            <c:bubble3D val="0"/>
            <c:extLst>
              <c:ext xmlns:c16="http://schemas.microsoft.com/office/drawing/2014/chart" uri="{C3380CC4-5D6E-409C-BE32-E72D297353CC}">
                <c16:uniqueId val="{00000026-DC7E-41EE-B281-312040041D75}"/>
              </c:ext>
            </c:extLst>
          </c:dPt>
          <c:dPt>
            <c:idx val="9"/>
            <c:marker>
              <c:symbol val="none"/>
            </c:marker>
            <c:bubble3D val="0"/>
            <c:extLst>
              <c:ext xmlns:c16="http://schemas.microsoft.com/office/drawing/2014/chart" uri="{C3380CC4-5D6E-409C-BE32-E72D297353CC}">
                <c16:uniqueId val="{00000027-DC7E-41EE-B281-312040041D75}"/>
              </c:ext>
            </c:extLst>
          </c:dPt>
          <c:dPt>
            <c:idx val="10"/>
            <c:marker>
              <c:symbol val="triangle"/>
              <c:size val="6"/>
            </c:marker>
            <c:bubble3D val="0"/>
            <c:extLst>
              <c:ext xmlns:c16="http://schemas.microsoft.com/office/drawing/2014/chart" uri="{C3380CC4-5D6E-409C-BE32-E72D297353CC}">
                <c16:uniqueId val="{00000028-DC7E-41EE-B281-312040041D75}"/>
              </c:ext>
            </c:extLst>
          </c:dPt>
          <c:dPt>
            <c:idx val="11"/>
            <c:marker>
              <c:symbol val="triangle"/>
              <c:size val="6"/>
            </c:marker>
            <c:bubble3D val="0"/>
            <c:extLst>
              <c:ext xmlns:c16="http://schemas.microsoft.com/office/drawing/2014/chart" uri="{C3380CC4-5D6E-409C-BE32-E72D297353CC}">
                <c16:uniqueId val="{00000029-DC7E-41EE-B281-312040041D75}"/>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Sheet1!$D$2:$D$17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2A-DC7E-41EE-B281-312040041D75}"/>
            </c:ext>
          </c:extLst>
        </c:ser>
        <c:dLbls>
          <c:showLegendKey val="0"/>
          <c:showVal val="0"/>
          <c:showCatName val="0"/>
          <c:showSerName val="0"/>
          <c:showPercent val="0"/>
          <c:showBubbleSize val="0"/>
        </c:dLbls>
        <c:marker val="1"/>
        <c:smooth val="0"/>
        <c:axId val="411601288"/>
        <c:axId val="411601680"/>
      </c:lineChart>
      <c:catAx>
        <c:axId val="4115942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2664"/>
        <c:crosses val="autoZero"/>
        <c:auto val="0"/>
        <c:lblAlgn val="ctr"/>
        <c:lblOffset val="100"/>
        <c:tickLblSkip val="1"/>
        <c:tickMarkSkip val="1"/>
        <c:noMultiLvlLbl val="0"/>
      </c:catAx>
      <c:valAx>
        <c:axId val="411592664"/>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4232"/>
        <c:crosses val="autoZero"/>
        <c:crossBetween val="between"/>
        <c:majorUnit val="10"/>
        <c:minorUnit val="5"/>
      </c:valAx>
      <c:catAx>
        <c:axId val="411601288"/>
        <c:scaling>
          <c:orientation val="minMax"/>
        </c:scaling>
        <c:delete val="1"/>
        <c:axPos val="b"/>
        <c:numFmt formatCode="General" sourceLinked="1"/>
        <c:majorTickMark val="out"/>
        <c:minorTickMark val="none"/>
        <c:tickLblPos val="none"/>
        <c:crossAx val="411601680"/>
        <c:crosses val="autoZero"/>
        <c:auto val="0"/>
        <c:lblAlgn val="ctr"/>
        <c:lblOffset val="100"/>
        <c:noMultiLvlLbl val="0"/>
      </c:catAx>
      <c:valAx>
        <c:axId val="411601680"/>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60128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B55-4A25-93E6-A2C49876F69E}"/>
              </c:ext>
            </c:extLst>
          </c:dPt>
          <c:dPt>
            <c:idx val="1"/>
            <c:invertIfNegative val="0"/>
            <c:bubble3D val="0"/>
            <c:extLst>
              <c:ext xmlns:c16="http://schemas.microsoft.com/office/drawing/2014/chart" uri="{C3380CC4-5D6E-409C-BE32-E72D297353CC}">
                <c16:uniqueId val="{00000001-4B55-4A25-93E6-A2C49876F69E}"/>
              </c:ext>
            </c:extLst>
          </c:dPt>
          <c:dPt>
            <c:idx val="2"/>
            <c:invertIfNegative val="0"/>
            <c:bubble3D val="0"/>
            <c:extLst>
              <c:ext xmlns:c16="http://schemas.microsoft.com/office/drawing/2014/chart" uri="{C3380CC4-5D6E-409C-BE32-E72D297353CC}">
                <c16:uniqueId val="{00000002-4B55-4A25-93E6-A2C49876F69E}"/>
              </c:ext>
            </c:extLst>
          </c:dPt>
          <c:dPt>
            <c:idx val="3"/>
            <c:invertIfNegative val="0"/>
            <c:bubble3D val="0"/>
            <c:extLst>
              <c:ext xmlns:c16="http://schemas.microsoft.com/office/drawing/2014/chart" uri="{C3380CC4-5D6E-409C-BE32-E72D297353CC}">
                <c16:uniqueId val="{00000003-4B55-4A25-93E6-A2C49876F69E}"/>
              </c:ext>
            </c:extLst>
          </c:dPt>
          <c:dPt>
            <c:idx val="4"/>
            <c:invertIfNegative val="0"/>
            <c:bubble3D val="0"/>
            <c:extLst>
              <c:ext xmlns:c16="http://schemas.microsoft.com/office/drawing/2014/chart" uri="{C3380CC4-5D6E-409C-BE32-E72D297353CC}">
                <c16:uniqueId val="{00000004-4B55-4A25-93E6-A2C49876F69E}"/>
              </c:ext>
            </c:extLst>
          </c:dPt>
          <c:dPt>
            <c:idx val="5"/>
            <c:invertIfNegative val="0"/>
            <c:bubble3D val="0"/>
            <c:extLst>
              <c:ext xmlns:c16="http://schemas.microsoft.com/office/drawing/2014/chart" uri="{C3380CC4-5D6E-409C-BE32-E72D297353CC}">
                <c16:uniqueId val="{00000005-4B55-4A25-93E6-A2C49876F69E}"/>
              </c:ext>
            </c:extLst>
          </c:dPt>
          <c:dPt>
            <c:idx val="6"/>
            <c:invertIfNegative val="0"/>
            <c:bubble3D val="0"/>
            <c:extLst>
              <c:ext xmlns:c16="http://schemas.microsoft.com/office/drawing/2014/chart" uri="{C3380CC4-5D6E-409C-BE32-E72D297353CC}">
                <c16:uniqueId val="{00000006-4B55-4A25-93E6-A2C49876F69E}"/>
              </c:ext>
            </c:extLst>
          </c:dPt>
          <c:dPt>
            <c:idx val="7"/>
            <c:invertIfNegative val="0"/>
            <c:bubble3D val="0"/>
            <c:extLst>
              <c:ext xmlns:c16="http://schemas.microsoft.com/office/drawing/2014/chart" uri="{C3380CC4-5D6E-409C-BE32-E72D297353CC}">
                <c16:uniqueId val="{00000007-4B55-4A25-93E6-A2C49876F69E}"/>
              </c:ext>
            </c:extLst>
          </c:dPt>
          <c:dPt>
            <c:idx val="8"/>
            <c:invertIfNegative val="0"/>
            <c:bubble3D val="0"/>
            <c:extLst>
              <c:ext xmlns:c16="http://schemas.microsoft.com/office/drawing/2014/chart" uri="{C3380CC4-5D6E-409C-BE32-E72D297353CC}">
                <c16:uniqueId val="{00000008-4B55-4A25-93E6-A2C49876F69E}"/>
              </c:ext>
            </c:extLst>
          </c:dPt>
          <c:dPt>
            <c:idx val="9"/>
            <c:invertIfNegative val="0"/>
            <c:bubble3D val="0"/>
            <c:extLst>
              <c:ext xmlns:c16="http://schemas.microsoft.com/office/drawing/2014/chart" uri="{C3380CC4-5D6E-409C-BE32-E72D297353CC}">
                <c16:uniqueId val="{00000009-4B55-4A25-93E6-A2C49876F69E}"/>
              </c:ext>
            </c:extLst>
          </c:dPt>
          <c:dPt>
            <c:idx val="10"/>
            <c:invertIfNegative val="0"/>
            <c:bubble3D val="0"/>
            <c:extLst>
              <c:ext xmlns:c16="http://schemas.microsoft.com/office/drawing/2014/chart" uri="{C3380CC4-5D6E-409C-BE32-E72D297353CC}">
                <c16:uniqueId val="{0000000A-4B55-4A25-93E6-A2C49876F69E}"/>
              </c:ext>
            </c:extLst>
          </c:dPt>
          <c:dPt>
            <c:idx val="11"/>
            <c:invertIfNegative val="0"/>
            <c:bubble3D val="0"/>
            <c:extLst>
              <c:ext xmlns:c16="http://schemas.microsoft.com/office/drawing/2014/chart" uri="{C3380CC4-5D6E-409C-BE32-E72D297353CC}">
                <c16:uniqueId val="{0000000B-4B55-4A25-93E6-A2C49876F69E}"/>
              </c:ext>
            </c:extLst>
          </c:dPt>
          <c:dPt>
            <c:idx val="12"/>
            <c:invertIfNegative val="0"/>
            <c:bubble3D val="0"/>
            <c:extLst>
              <c:ext xmlns:c16="http://schemas.microsoft.com/office/drawing/2014/chart" uri="{C3380CC4-5D6E-409C-BE32-E72D297353CC}">
                <c16:uniqueId val="{0000000C-4B55-4A25-93E6-A2C49876F69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4B55-4A25-93E6-A2C49876F69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4B55-4A25-93E6-A2C49876F69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4B55-4A25-93E6-A2C49876F69E}"/>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Sheet1!$B$2:$B$17</c:f>
              <c:numCache>
                <c:formatCode>0.0</c:formatCode>
                <c:ptCount val="16"/>
                <c:pt idx="0">
                  <c:v>121.04600000000001</c:v>
                </c:pt>
                <c:pt idx="1">
                  <c:v>121.898</c:v>
                </c:pt>
                <c:pt idx="2">
                  <c:v>126.04900000000001</c:v>
                </c:pt>
                <c:pt idx="3">
                  <c:v>129.28899999999999</c:v>
                </c:pt>
                <c:pt idx="4">
                  <c:v>130.762</c:v>
                </c:pt>
                <c:pt idx="5">
                  <c:v>132.749</c:v>
                </c:pt>
                <c:pt idx="6">
                  <c:v>133.10900000000001</c:v>
                </c:pt>
                <c:pt idx="7">
                  <c:v>132.108</c:v>
                </c:pt>
                <c:pt idx="8">
                  <c:v>138.70312214492981</c:v>
                </c:pt>
                <c:pt idx="9">
                  <c:v>145.97814228972047</c:v>
                </c:pt>
                <c:pt idx="10">
                  <c:v>143.37104932286013</c:v>
                </c:pt>
                <c:pt idx="11">
                  <c:v>140.7084019224186</c:v>
                </c:pt>
                <c:pt idx="12">
                  <c:v>144.67289146289718</c:v>
                </c:pt>
                <c:pt idx="13">
                  <c:v>151.09099068322436</c:v>
                </c:pt>
                <c:pt idx="14">
                  <c:v>147.36641434236878</c:v>
                </c:pt>
                <c:pt idx="15">
                  <c:v>146.35204941028528</c:v>
                </c:pt>
              </c:numCache>
            </c:numRef>
          </c:val>
          <c:extLst>
            <c:ext xmlns:c16="http://schemas.microsoft.com/office/drawing/2014/chart" uri="{C3380CC4-5D6E-409C-BE32-E72D297353CC}">
              <c16:uniqueId val="{00000013-4B55-4A25-93E6-A2C49876F69E}"/>
            </c:ext>
          </c:extLst>
        </c:ser>
        <c:dLbls>
          <c:showLegendKey val="0"/>
          <c:showVal val="0"/>
          <c:showCatName val="0"/>
          <c:showSerName val="0"/>
          <c:showPercent val="0"/>
          <c:showBubbleSize val="0"/>
        </c:dLbls>
        <c:gapWidth val="50"/>
        <c:axId val="412743752"/>
        <c:axId val="41274414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8"/>
            <c:marker>
              <c:symbol val="none"/>
            </c:marker>
            <c:bubble3D val="0"/>
            <c:extLst>
              <c:ext xmlns:c16="http://schemas.microsoft.com/office/drawing/2014/chart" uri="{C3380CC4-5D6E-409C-BE32-E72D297353CC}">
                <c16:uniqueId val="{00000014-4B55-4A25-93E6-A2C49876F69E}"/>
              </c:ext>
            </c:extLst>
          </c:dPt>
          <c:dPt>
            <c:idx val="9"/>
            <c:marker>
              <c:symbol val="none"/>
            </c:marker>
            <c:bubble3D val="0"/>
            <c:extLst>
              <c:ext xmlns:c16="http://schemas.microsoft.com/office/drawing/2014/chart" uri="{C3380CC4-5D6E-409C-BE32-E72D297353CC}">
                <c16:uniqueId val="{00000015-4B55-4A25-93E6-A2C49876F69E}"/>
              </c:ext>
            </c:extLst>
          </c:dPt>
          <c:dPt>
            <c:idx val="10"/>
            <c:marker>
              <c:symbol val="none"/>
            </c:marker>
            <c:bubble3D val="0"/>
            <c:extLst>
              <c:ext xmlns:c16="http://schemas.microsoft.com/office/drawing/2014/chart" uri="{C3380CC4-5D6E-409C-BE32-E72D297353CC}">
                <c16:uniqueId val="{00000016-4B55-4A25-93E6-A2C49876F69E}"/>
              </c:ext>
            </c:extLst>
          </c:dPt>
          <c:dPt>
            <c:idx val="11"/>
            <c:marker>
              <c:symbol val="none"/>
            </c:marker>
            <c:bubble3D val="0"/>
            <c:extLst>
              <c:ext xmlns:c16="http://schemas.microsoft.com/office/drawing/2014/chart" uri="{C3380CC4-5D6E-409C-BE32-E72D297353CC}">
                <c16:uniqueId val="{00000017-4B55-4A25-93E6-A2C49876F69E}"/>
              </c:ext>
            </c:extLst>
          </c:dPt>
          <c:dPt>
            <c:idx val="12"/>
            <c:marker>
              <c:symbol val="none"/>
            </c:marker>
            <c:bubble3D val="0"/>
            <c:extLst>
              <c:ext xmlns:c16="http://schemas.microsoft.com/office/drawing/2014/chart" uri="{C3380CC4-5D6E-409C-BE32-E72D297353CC}">
                <c16:uniqueId val="{00000018-4B55-4A25-93E6-A2C49876F69E}"/>
              </c:ext>
            </c:extLst>
          </c:dPt>
          <c:dPt>
            <c:idx val="13"/>
            <c:marker>
              <c:symbol val="none"/>
            </c:marker>
            <c:bubble3D val="0"/>
            <c:extLst>
              <c:ext xmlns:c16="http://schemas.microsoft.com/office/drawing/2014/chart" uri="{C3380CC4-5D6E-409C-BE32-E72D297353CC}">
                <c16:uniqueId val="{00000019-4B55-4A25-93E6-A2C49876F69E}"/>
              </c:ext>
            </c:extLst>
          </c:dPt>
          <c:dPt>
            <c:idx val="14"/>
            <c:marker>
              <c:symbol val="none"/>
            </c:marker>
            <c:bubble3D val="0"/>
            <c:extLst>
              <c:ext xmlns:c16="http://schemas.microsoft.com/office/drawing/2014/chart" uri="{C3380CC4-5D6E-409C-BE32-E72D297353CC}">
                <c16:uniqueId val="{0000001A-4B55-4A25-93E6-A2C49876F69E}"/>
              </c:ext>
            </c:extLst>
          </c:dPt>
          <c:dPt>
            <c:idx val="15"/>
            <c:marker>
              <c:symbol val="none"/>
            </c:marker>
            <c:bubble3D val="0"/>
            <c:extLst>
              <c:ext xmlns:c16="http://schemas.microsoft.com/office/drawing/2014/chart" uri="{C3380CC4-5D6E-409C-BE32-E72D297353CC}">
                <c16:uniqueId val="{0000001B-4B55-4A25-93E6-A2C49876F69E}"/>
              </c:ext>
            </c:extLst>
          </c:dPt>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Sheet1!$C$2:$C$17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1C-4B55-4A25-93E6-A2C49876F69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4B55-4A25-93E6-A2C49876F69E}"/>
              </c:ext>
            </c:extLst>
          </c:dPt>
          <c:dPt>
            <c:idx val="1"/>
            <c:marker>
              <c:symbol val="none"/>
            </c:marker>
            <c:bubble3D val="0"/>
            <c:extLst>
              <c:ext xmlns:c16="http://schemas.microsoft.com/office/drawing/2014/chart" uri="{C3380CC4-5D6E-409C-BE32-E72D297353CC}">
                <c16:uniqueId val="{0000001E-4B55-4A25-93E6-A2C49876F69E}"/>
              </c:ext>
            </c:extLst>
          </c:dPt>
          <c:dPt>
            <c:idx val="2"/>
            <c:marker>
              <c:symbol val="none"/>
            </c:marker>
            <c:bubble3D val="0"/>
            <c:extLst>
              <c:ext xmlns:c16="http://schemas.microsoft.com/office/drawing/2014/chart" uri="{C3380CC4-5D6E-409C-BE32-E72D297353CC}">
                <c16:uniqueId val="{0000001F-4B55-4A25-93E6-A2C49876F69E}"/>
              </c:ext>
            </c:extLst>
          </c:dPt>
          <c:dPt>
            <c:idx val="3"/>
            <c:marker>
              <c:symbol val="none"/>
            </c:marker>
            <c:bubble3D val="0"/>
            <c:extLst>
              <c:ext xmlns:c16="http://schemas.microsoft.com/office/drawing/2014/chart" uri="{C3380CC4-5D6E-409C-BE32-E72D297353CC}">
                <c16:uniqueId val="{00000020-4B55-4A25-93E6-A2C49876F69E}"/>
              </c:ext>
            </c:extLst>
          </c:dPt>
          <c:dPt>
            <c:idx val="4"/>
            <c:marker>
              <c:symbol val="none"/>
            </c:marker>
            <c:bubble3D val="0"/>
            <c:extLst>
              <c:ext xmlns:c16="http://schemas.microsoft.com/office/drawing/2014/chart" uri="{C3380CC4-5D6E-409C-BE32-E72D297353CC}">
                <c16:uniqueId val="{00000021-4B55-4A25-93E6-A2C49876F69E}"/>
              </c:ext>
            </c:extLst>
          </c:dPt>
          <c:dPt>
            <c:idx val="5"/>
            <c:marker>
              <c:symbol val="none"/>
            </c:marker>
            <c:bubble3D val="0"/>
            <c:extLst>
              <c:ext xmlns:c16="http://schemas.microsoft.com/office/drawing/2014/chart" uri="{C3380CC4-5D6E-409C-BE32-E72D297353CC}">
                <c16:uniqueId val="{00000022-4B55-4A25-93E6-A2C49876F69E}"/>
              </c:ext>
            </c:extLst>
          </c:dPt>
          <c:dPt>
            <c:idx val="6"/>
            <c:marker>
              <c:symbol val="none"/>
            </c:marker>
            <c:bubble3D val="0"/>
            <c:extLst>
              <c:ext xmlns:c16="http://schemas.microsoft.com/office/drawing/2014/chart" uri="{C3380CC4-5D6E-409C-BE32-E72D297353CC}">
                <c16:uniqueId val="{00000023-4B55-4A25-93E6-A2C49876F69E}"/>
              </c:ext>
            </c:extLst>
          </c:dPt>
          <c:dPt>
            <c:idx val="7"/>
            <c:marker>
              <c:symbol val="none"/>
            </c:marker>
            <c:bubble3D val="0"/>
            <c:extLst>
              <c:ext xmlns:c16="http://schemas.microsoft.com/office/drawing/2014/chart" uri="{C3380CC4-5D6E-409C-BE32-E72D297353CC}">
                <c16:uniqueId val="{00000024-4B55-4A25-93E6-A2C49876F69E}"/>
              </c:ext>
            </c:extLst>
          </c:dPt>
          <c:dPt>
            <c:idx val="8"/>
            <c:bubble3D val="0"/>
            <c:extLst>
              <c:ext xmlns:c16="http://schemas.microsoft.com/office/drawing/2014/chart" uri="{C3380CC4-5D6E-409C-BE32-E72D297353CC}">
                <c16:uniqueId val="{00000025-4B55-4A25-93E6-A2C49876F69E}"/>
              </c:ext>
            </c:extLst>
          </c:dPt>
          <c:dPt>
            <c:idx val="9"/>
            <c:bubble3D val="0"/>
            <c:extLst>
              <c:ext xmlns:c16="http://schemas.microsoft.com/office/drawing/2014/chart" uri="{C3380CC4-5D6E-409C-BE32-E72D297353CC}">
                <c16:uniqueId val="{00000026-4B55-4A25-93E6-A2C49876F69E}"/>
              </c:ext>
            </c:extLst>
          </c:dPt>
          <c:dPt>
            <c:idx val="10"/>
            <c:bubble3D val="0"/>
            <c:extLst>
              <c:ext xmlns:c16="http://schemas.microsoft.com/office/drawing/2014/chart" uri="{C3380CC4-5D6E-409C-BE32-E72D297353CC}">
                <c16:uniqueId val="{00000027-4B55-4A25-93E6-A2C49876F69E}"/>
              </c:ext>
            </c:extLst>
          </c:dPt>
          <c:dPt>
            <c:idx val="11"/>
            <c:bubble3D val="0"/>
            <c:extLst>
              <c:ext xmlns:c16="http://schemas.microsoft.com/office/drawing/2014/chart" uri="{C3380CC4-5D6E-409C-BE32-E72D297353CC}">
                <c16:uniqueId val="{00000028-4B55-4A25-93E6-A2C49876F69E}"/>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Sheet1!$D$2:$D$17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29-4B55-4A25-93E6-A2C49876F69E}"/>
            </c:ext>
          </c:extLst>
        </c:ser>
        <c:dLbls>
          <c:showLegendKey val="0"/>
          <c:showVal val="0"/>
          <c:showCatName val="0"/>
          <c:showSerName val="0"/>
          <c:showPercent val="0"/>
          <c:showBubbleSize val="0"/>
        </c:dLbls>
        <c:marker val="1"/>
        <c:smooth val="0"/>
        <c:axId val="412744536"/>
        <c:axId val="412744928"/>
      </c:lineChart>
      <c:catAx>
        <c:axId val="41274375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4144"/>
        <c:crosses val="autoZero"/>
        <c:auto val="0"/>
        <c:lblAlgn val="ctr"/>
        <c:lblOffset val="100"/>
        <c:tickLblSkip val="1"/>
        <c:tickMarkSkip val="1"/>
        <c:noMultiLvlLbl val="0"/>
      </c:catAx>
      <c:valAx>
        <c:axId val="41274414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3752"/>
        <c:crosses val="autoZero"/>
        <c:crossBetween val="between"/>
        <c:majorUnit val="10"/>
        <c:minorUnit val="5"/>
      </c:valAx>
      <c:catAx>
        <c:axId val="412744536"/>
        <c:scaling>
          <c:orientation val="minMax"/>
        </c:scaling>
        <c:delete val="1"/>
        <c:axPos val="b"/>
        <c:numFmt formatCode="General" sourceLinked="1"/>
        <c:majorTickMark val="out"/>
        <c:minorTickMark val="none"/>
        <c:tickLblPos val="none"/>
        <c:crossAx val="412744928"/>
        <c:crosses val="autoZero"/>
        <c:auto val="0"/>
        <c:lblAlgn val="ctr"/>
        <c:lblOffset val="100"/>
        <c:noMultiLvlLbl val="0"/>
      </c:catAx>
      <c:valAx>
        <c:axId val="412744928"/>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453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8DC-467F-AF77-100C6837D6A9}"/>
              </c:ext>
            </c:extLst>
          </c:dPt>
          <c:dPt>
            <c:idx val="1"/>
            <c:invertIfNegative val="0"/>
            <c:bubble3D val="0"/>
            <c:extLst>
              <c:ext xmlns:c16="http://schemas.microsoft.com/office/drawing/2014/chart" uri="{C3380CC4-5D6E-409C-BE32-E72D297353CC}">
                <c16:uniqueId val="{00000001-68DC-467F-AF77-100C6837D6A9}"/>
              </c:ext>
            </c:extLst>
          </c:dPt>
          <c:dPt>
            <c:idx val="2"/>
            <c:invertIfNegative val="0"/>
            <c:bubble3D val="0"/>
            <c:extLst>
              <c:ext xmlns:c16="http://schemas.microsoft.com/office/drawing/2014/chart" uri="{C3380CC4-5D6E-409C-BE32-E72D297353CC}">
                <c16:uniqueId val="{00000002-68DC-467F-AF77-100C6837D6A9}"/>
              </c:ext>
            </c:extLst>
          </c:dPt>
          <c:dPt>
            <c:idx val="3"/>
            <c:invertIfNegative val="0"/>
            <c:bubble3D val="0"/>
            <c:extLst>
              <c:ext xmlns:c16="http://schemas.microsoft.com/office/drawing/2014/chart" uri="{C3380CC4-5D6E-409C-BE32-E72D297353CC}">
                <c16:uniqueId val="{00000003-68DC-467F-AF77-100C6837D6A9}"/>
              </c:ext>
            </c:extLst>
          </c:dPt>
          <c:dPt>
            <c:idx val="4"/>
            <c:invertIfNegative val="0"/>
            <c:bubble3D val="0"/>
            <c:extLst>
              <c:ext xmlns:c16="http://schemas.microsoft.com/office/drawing/2014/chart" uri="{C3380CC4-5D6E-409C-BE32-E72D297353CC}">
                <c16:uniqueId val="{00000004-68DC-467F-AF77-100C6837D6A9}"/>
              </c:ext>
            </c:extLst>
          </c:dPt>
          <c:dPt>
            <c:idx val="5"/>
            <c:invertIfNegative val="0"/>
            <c:bubble3D val="0"/>
            <c:extLst>
              <c:ext xmlns:c16="http://schemas.microsoft.com/office/drawing/2014/chart" uri="{C3380CC4-5D6E-409C-BE32-E72D297353CC}">
                <c16:uniqueId val="{00000005-68DC-467F-AF77-100C6837D6A9}"/>
              </c:ext>
            </c:extLst>
          </c:dPt>
          <c:dPt>
            <c:idx val="6"/>
            <c:invertIfNegative val="0"/>
            <c:bubble3D val="0"/>
            <c:extLst>
              <c:ext xmlns:c16="http://schemas.microsoft.com/office/drawing/2014/chart" uri="{C3380CC4-5D6E-409C-BE32-E72D297353CC}">
                <c16:uniqueId val="{00000006-68DC-467F-AF77-100C6837D6A9}"/>
              </c:ext>
            </c:extLst>
          </c:dPt>
          <c:dPt>
            <c:idx val="7"/>
            <c:invertIfNegative val="0"/>
            <c:bubble3D val="0"/>
            <c:extLst>
              <c:ext xmlns:c16="http://schemas.microsoft.com/office/drawing/2014/chart" uri="{C3380CC4-5D6E-409C-BE32-E72D297353CC}">
                <c16:uniqueId val="{00000007-68DC-467F-AF77-100C6837D6A9}"/>
              </c:ext>
            </c:extLst>
          </c:dPt>
          <c:dPt>
            <c:idx val="8"/>
            <c:invertIfNegative val="0"/>
            <c:bubble3D val="0"/>
            <c:extLst>
              <c:ext xmlns:c16="http://schemas.microsoft.com/office/drawing/2014/chart" uri="{C3380CC4-5D6E-409C-BE32-E72D297353CC}">
                <c16:uniqueId val="{00000008-68DC-467F-AF77-100C6837D6A9}"/>
              </c:ext>
            </c:extLst>
          </c:dPt>
          <c:dPt>
            <c:idx val="9"/>
            <c:invertIfNegative val="0"/>
            <c:bubble3D val="0"/>
            <c:extLst>
              <c:ext xmlns:c16="http://schemas.microsoft.com/office/drawing/2014/chart" uri="{C3380CC4-5D6E-409C-BE32-E72D297353CC}">
                <c16:uniqueId val="{00000009-68DC-467F-AF77-100C6837D6A9}"/>
              </c:ext>
            </c:extLst>
          </c:dPt>
          <c:dPt>
            <c:idx val="10"/>
            <c:invertIfNegative val="0"/>
            <c:bubble3D val="0"/>
            <c:extLst>
              <c:ext xmlns:c16="http://schemas.microsoft.com/office/drawing/2014/chart" uri="{C3380CC4-5D6E-409C-BE32-E72D297353CC}">
                <c16:uniqueId val="{0000000A-68DC-467F-AF77-100C6837D6A9}"/>
              </c:ext>
            </c:extLst>
          </c:dPt>
          <c:dPt>
            <c:idx val="11"/>
            <c:invertIfNegative val="0"/>
            <c:bubble3D val="0"/>
            <c:extLst>
              <c:ext xmlns:c16="http://schemas.microsoft.com/office/drawing/2014/chart" uri="{C3380CC4-5D6E-409C-BE32-E72D297353CC}">
                <c16:uniqueId val="{0000000B-68DC-467F-AF77-100C6837D6A9}"/>
              </c:ext>
            </c:extLst>
          </c:dPt>
          <c:dPt>
            <c:idx val="12"/>
            <c:invertIfNegative val="0"/>
            <c:bubble3D val="0"/>
            <c:extLst>
              <c:ext xmlns:c16="http://schemas.microsoft.com/office/drawing/2014/chart" uri="{C3380CC4-5D6E-409C-BE32-E72D297353CC}">
                <c16:uniqueId val="{0000000C-68DC-467F-AF77-100C6837D6A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68DC-467F-AF77-100C6837D6A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68DC-467F-AF77-100C6837D6A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68DC-467F-AF77-100C6837D6A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Sheet1!$B$2:$B$17</c:f>
              <c:numCache>
                <c:formatCode>0.0</c:formatCode>
                <c:ptCount val="16"/>
                <c:pt idx="0">
                  <c:v>121.898</c:v>
                </c:pt>
                <c:pt idx="1">
                  <c:v>126.04900000000001</c:v>
                </c:pt>
                <c:pt idx="2">
                  <c:v>129.28899999999999</c:v>
                </c:pt>
                <c:pt idx="3">
                  <c:v>130.762</c:v>
                </c:pt>
                <c:pt idx="4">
                  <c:v>132.749</c:v>
                </c:pt>
                <c:pt idx="5">
                  <c:v>133.10900000000001</c:v>
                </c:pt>
                <c:pt idx="6">
                  <c:v>132.108</c:v>
                </c:pt>
                <c:pt idx="7">
                  <c:v>138.70312214492981</c:v>
                </c:pt>
                <c:pt idx="8">
                  <c:v>145.97814228972047</c:v>
                </c:pt>
                <c:pt idx="9">
                  <c:v>143.37104932286013</c:v>
                </c:pt>
                <c:pt idx="10">
                  <c:v>140.7084019224186</c:v>
                </c:pt>
                <c:pt idx="11">
                  <c:v>144.70921604296203</c:v>
                </c:pt>
                <c:pt idx="12">
                  <c:v>149.43648761298451</c:v>
                </c:pt>
                <c:pt idx="13">
                  <c:v>148.2994339696107</c:v>
                </c:pt>
                <c:pt idx="14">
                  <c:v>146.94063091863933</c:v>
                </c:pt>
                <c:pt idx="15">
                  <c:v>154.52434533848597</c:v>
                </c:pt>
              </c:numCache>
            </c:numRef>
          </c:val>
          <c:extLst>
            <c:ext xmlns:c16="http://schemas.microsoft.com/office/drawing/2014/chart" uri="{C3380CC4-5D6E-409C-BE32-E72D297353CC}">
              <c16:uniqueId val="{00000013-68DC-467F-AF77-100C6837D6A9}"/>
            </c:ext>
          </c:extLst>
        </c:ser>
        <c:dLbls>
          <c:showLegendKey val="0"/>
          <c:showVal val="0"/>
          <c:showCatName val="0"/>
          <c:showSerName val="0"/>
          <c:showPercent val="0"/>
          <c:showBubbleSize val="0"/>
        </c:dLbls>
        <c:gapWidth val="50"/>
        <c:axId val="412748456"/>
        <c:axId val="41274884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7"/>
            <c:marker>
              <c:symbol val="none"/>
            </c:marker>
            <c:bubble3D val="0"/>
            <c:extLst>
              <c:ext xmlns:c16="http://schemas.microsoft.com/office/drawing/2014/chart" uri="{C3380CC4-5D6E-409C-BE32-E72D297353CC}">
                <c16:uniqueId val="{00000014-68DC-467F-AF77-100C6837D6A9}"/>
              </c:ext>
            </c:extLst>
          </c:dPt>
          <c:dPt>
            <c:idx val="8"/>
            <c:marker>
              <c:symbol val="none"/>
            </c:marker>
            <c:bubble3D val="0"/>
            <c:extLst>
              <c:ext xmlns:c16="http://schemas.microsoft.com/office/drawing/2014/chart" uri="{C3380CC4-5D6E-409C-BE32-E72D297353CC}">
                <c16:uniqueId val="{00000015-68DC-467F-AF77-100C6837D6A9}"/>
              </c:ext>
            </c:extLst>
          </c:dPt>
          <c:dPt>
            <c:idx val="9"/>
            <c:marker>
              <c:symbol val="none"/>
            </c:marker>
            <c:bubble3D val="0"/>
            <c:extLst>
              <c:ext xmlns:c16="http://schemas.microsoft.com/office/drawing/2014/chart" uri="{C3380CC4-5D6E-409C-BE32-E72D297353CC}">
                <c16:uniqueId val="{00000016-68DC-467F-AF77-100C6837D6A9}"/>
              </c:ext>
            </c:extLst>
          </c:dPt>
          <c:dPt>
            <c:idx val="10"/>
            <c:marker>
              <c:symbol val="none"/>
            </c:marker>
            <c:bubble3D val="0"/>
            <c:extLst>
              <c:ext xmlns:c16="http://schemas.microsoft.com/office/drawing/2014/chart" uri="{C3380CC4-5D6E-409C-BE32-E72D297353CC}">
                <c16:uniqueId val="{00000017-68DC-467F-AF77-100C6837D6A9}"/>
              </c:ext>
            </c:extLst>
          </c:dPt>
          <c:dPt>
            <c:idx val="11"/>
            <c:marker>
              <c:symbol val="none"/>
            </c:marker>
            <c:bubble3D val="0"/>
            <c:extLst>
              <c:ext xmlns:c16="http://schemas.microsoft.com/office/drawing/2014/chart" uri="{C3380CC4-5D6E-409C-BE32-E72D297353CC}">
                <c16:uniqueId val="{00000018-68DC-467F-AF77-100C6837D6A9}"/>
              </c:ext>
            </c:extLst>
          </c:dPt>
          <c:dPt>
            <c:idx val="12"/>
            <c:marker>
              <c:symbol val="none"/>
            </c:marker>
            <c:bubble3D val="0"/>
            <c:extLst>
              <c:ext xmlns:c16="http://schemas.microsoft.com/office/drawing/2014/chart" uri="{C3380CC4-5D6E-409C-BE32-E72D297353CC}">
                <c16:uniqueId val="{00000019-68DC-467F-AF77-100C6837D6A9}"/>
              </c:ext>
            </c:extLst>
          </c:dPt>
          <c:dPt>
            <c:idx val="13"/>
            <c:marker>
              <c:symbol val="none"/>
            </c:marker>
            <c:bubble3D val="0"/>
            <c:extLst>
              <c:ext xmlns:c16="http://schemas.microsoft.com/office/drawing/2014/chart" uri="{C3380CC4-5D6E-409C-BE32-E72D297353CC}">
                <c16:uniqueId val="{0000001A-68DC-467F-AF77-100C6837D6A9}"/>
              </c:ext>
            </c:extLst>
          </c:dPt>
          <c:dPt>
            <c:idx val="14"/>
            <c:marker>
              <c:symbol val="none"/>
            </c:marker>
            <c:bubble3D val="0"/>
            <c:extLst>
              <c:ext xmlns:c16="http://schemas.microsoft.com/office/drawing/2014/chart" uri="{C3380CC4-5D6E-409C-BE32-E72D297353CC}">
                <c16:uniqueId val="{0000001B-68DC-467F-AF77-100C6837D6A9}"/>
              </c:ext>
            </c:extLst>
          </c:dPt>
          <c:dPt>
            <c:idx val="15"/>
            <c:marker>
              <c:symbol val="none"/>
            </c:marker>
            <c:bubble3D val="0"/>
            <c:extLst>
              <c:ext xmlns:c16="http://schemas.microsoft.com/office/drawing/2014/chart" uri="{C3380CC4-5D6E-409C-BE32-E72D297353CC}">
                <c16:uniqueId val="{0000001C-68DC-467F-AF77-100C6837D6A9}"/>
              </c:ext>
            </c:extLst>
          </c:dPt>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Sheet1!$C$2:$C$17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1D-68DC-467F-AF77-100C6837D6A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68DC-467F-AF77-100C6837D6A9}"/>
              </c:ext>
            </c:extLst>
          </c:dPt>
          <c:dPt>
            <c:idx val="1"/>
            <c:marker>
              <c:symbol val="none"/>
            </c:marker>
            <c:bubble3D val="0"/>
            <c:extLst>
              <c:ext xmlns:c16="http://schemas.microsoft.com/office/drawing/2014/chart" uri="{C3380CC4-5D6E-409C-BE32-E72D297353CC}">
                <c16:uniqueId val="{0000001F-68DC-467F-AF77-100C6837D6A9}"/>
              </c:ext>
            </c:extLst>
          </c:dPt>
          <c:dPt>
            <c:idx val="2"/>
            <c:marker>
              <c:symbol val="none"/>
            </c:marker>
            <c:bubble3D val="0"/>
            <c:extLst>
              <c:ext xmlns:c16="http://schemas.microsoft.com/office/drawing/2014/chart" uri="{C3380CC4-5D6E-409C-BE32-E72D297353CC}">
                <c16:uniqueId val="{00000020-68DC-467F-AF77-100C6837D6A9}"/>
              </c:ext>
            </c:extLst>
          </c:dPt>
          <c:dPt>
            <c:idx val="3"/>
            <c:marker>
              <c:symbol val="none"/>
            </c:marker>
            <c:bubble3D val="0"/>
            <c:extLst>
              <c:ext xmlns:c16="http://schemas.microsoft.com/office/drawing/2014/chart" uri="{C3380CC4-5D6E-409C-BE32-E72D297353CC}">
                <c16:uniqueId val="{00000021-68DC-467F-AF77-100C6837D6A9}"/>
              </c:ext>
            </c:extLst>
          </c:dPt>
          <c:dPt>
            <c:idx val="4"/>
            <c:marker>
              <c:symbol val="none"/>
            </c:marker>
            <c:bubble3D val="0"/>
            <c:extLst>
              <c:ext xmlns:c16="http://schemas.microsoft.com/office/drawing/2014/chart" uri="{C3380CC4-5D6E-409C-BE32-E72D297353CC}">
                <c16:uniqueId val="{00000022-68DC-467F-AF77-100C6837D6A9}"/>
              </c:ext>
            </c:extLst>
          </c:dPt>
          <c:dPt>
            <c:idx val="5"/>
            <c:marker>
              <c:symbol val="none"/>
            </c:marker>
            <c:bubble3D val="0"/>
            <c:extLst>
              <c:ext xmlns:c16="http://schemas.microsoft.com/office/drawing/2014/chart" uri="{C3380CC4-5D6E-409C-BE32-E72D297353CC}">
                <c16:uniqueId val="{00000023-68DC-467F-AF77-100C6837D6A9}"/>
              </c:ext>
            </c:extLst>
          </c:dPt>
          <c:dPt>
            <c:idx val="6"/>
            <c:marker>
              <c:symbol val="none"/>
            </c:marker>
            <c:bubble3D val="0"/>
            <c:extLst>
              <c:ext xmlns:c16="http://schemas.microsoft.com/office/drawing/2014/chart" uri="{C3380CC4-5D6E-409C-BE32-E72D297353CC}">
                <c16:uniqueId val="{00000024-68DC-467F-AF77-100C6837D6A9}"/>
              </c:ext>
            </c:extLst>
          </c:dPt>
          <c:dPt>
            <c:idx val="7"/>
            <c:bubble3D val="0"/>
            <c:extLst>
              <c:ext xmlns:c16="http://schemas.microsoft.com/office/drawing/2014/chart" uri="{C3380CC4-5D6E-409C-BE32-E72D297353CC}">
                <c16:uniqueId val="{00000025-68DC-467F-AF77-100C6837D6A9}"/>
              </c:ext>
            </c:extLst>
          </c:dPt>
          <c:dPt>
            <c:idx val="8"/>
            <c:bubble3D val="0"/>
            <c:extLst>
              <c:ext xmlns:c16="http://schemas.microsoft.com/office/drawing/2014/chart" uri="{C3380CC4-5D6E-409C-BE32-E72D297353CC}">
                <c16:uniqueId val="{00000026-68DC-467F-AF77-100C6837D6A9}"/>
              </c:ext>
            </c:extLst>
          </c:dPt>
          <c:dPt>
            <c:idx val="9"/>
            <c:bubble3D val="0"/>
            <c:extLst>
              <c:ext xmlns:c16="http://schemas.microsoft.com/office/drawing/2014/chart" uri="{C3380CC4-5D6E-409C-BE32-E72D297353CC}">
                <c16:uniqueId val="{00000027-68DC-467F-AF77-100C6837D6A9}"/>
              </c:ext>
            </c:extLst>
          </c:dPt>
          <c:dPt>
            <c:idx val="10"/>
            <c:bubble3D val="0"/>
            <c:extLst>
              <c:ext xmlns:c16="http://schemas.microsoft.com/office/drawing/2014/chart" uri="{C3380CC4-5D6E-409C-BE32-E72D297353CC}">
                <c16:uniqueId val="{00000028-68DC-467F-AF77-100C6837D6A9}"/>
              </c:ext>
            </c:extLst>
          </c:dPt>
          <c:dPt>
            <c:idx val="11"/>
            <c:bubble3D val="0"/>
            <c:extLst>
              <c:ext xmlns:c16="http://schemas.microsoft.com/office/drawing/2014/chart" uri="{C3380CC4-5D6E-409C-BE32-E72D297353CC}">
                <c16:uniqueId val="{00000029-68DC-467F-AF77-100C6837D6A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Sheet1!$D$2:$D$17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2A-68DC-467F-AF77-100C6837D6A9}"/>
            </c:ext>
          </c:extLst>
        </c:ser>
        <c:dLbls>
          <c:showLegendKey val="0"/>
          <c:showVal val="0"/>
          <c:showCatName val="0"/>
          <c:showSerName val="0"/>
          <c:showPercent val="0"/>
          <c:showBubbleSize val="0"/>
        </c:dLbls>
        <c:marker val="1"/>
        <c:smooth val="0"/>
        <c:axId val="412749240"/>
        <c:axId val="412749632"/>
      </c:lineChart>
      <c:catAx>
        <c:axId val="4127484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8848"/>
        <c:crosses val="autoZero"/>
        <c:auto val="0"/>
        <c:lblAlgn val="ctr"/>
        <c:lblOffset val="100"/>
        <c:tickLblSkip val="1"/>
        <c:tickMarkSkip val="1"/>
        <c:noMultiLvlLbl val="0"/>
      </c:catAx>
      <c:valAx>
        <c:axId val="41274884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8456"/>
        <c:crosses val="autoZero"/>
        <c:crossBetween val="between"/>
        <c:majorUnit val="10"/>
        <c:minorUnit val="5"/>
      </c:valAx>
      <c:catAx>
        <c:axId val="412749240"/>
        <c:scaling>
          <c:orientation val="minMax"/>
        </c:scaling>
        <c:delete val="1"/>
        <c:axPos val="b"/>
        <c:numFmt formatCode="General" sourceLinked="1"/>
        <c:majorTickMark val="out"/>
        <c:minorTickMark val="none"/>
        <c:tickLblPos val="none"/>
        <c:crossAx val="412749632"/>
        <c:crosses val="autoZero"/>
        <c:auto val="0"/>
        <c:lblAlgn val="ctr"/>
        <c:lblOffset val="100"/>
        <c:noMultiLvlLbl val="0"/>
      </c:catAx>
      <c:valAx>
        <c:axId val="412749632"/>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924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FF8-4AF0-A651-9CF1C53B1559}"/>
              </c:ext>
            </c:extLst>
          </c:dPt>
          <c:dPt>
            <c:idx val="1"/>
            <c:invertIfNegative val="0"/>
            <c:bubble3D val="0"/>
            <c:extLst>
              <c:ext xmlns:c16="http://schemas.microsoft.com/office/drawing/2014/chart" uri="{C3380CC4-5D6E-409C-BE32-E72D297353CC}">
                <c16:uniqueId val="{00000001-EFF8-4AF0-A651-9CF1C53B1559}"/>
              </c:ext>
            </c:extLst>
          </c:dPt>
          <c:dPt>
            <c:idx val="2"/>
            <c:invertIfNegative val="0"/>
            <c:bubble3D val="0"/>
            <c:extLst>
              <c:ext xmlns:c16="http://schemas.microsoft.com/office/drawing/2014/chart" uri="{C3380CC4-5D6E-409C-BE32-E72D297353CC}">
                <c16:uniqueId val="{00000002-EFF8-4AF0-A651-9CF1C53B1559}"/>
              </c:ext>
            </c:extLst>
          </c:dPt>
          <c:dPt>
            <c:idx val="3"/>
            <c:invertIfNegative val="0"/>
            <c:bubble3D val="0"/>
            <c:extLst>
              <c:ext xmlns:c16="http://schemas.microsoft.com/office/drawing/2014/chart" uri="{C3380CC4-5D6E-409C-BE32-E72D297353CC}">
                <c16:uniqueId val="{00000003-EFF8-4AF0-A651-9CF1C53B1559}"/>
              </c:ext>
            </c:extLst>
          </c:dPt>
          <c:dPt>
            <c:idx val="4"/>
            <c:invertIfNegative val="0"/>
            <c:bubble3D val="0"/>
            <c:extLst>
              <c:ext xmlns:c16="http://schemas.microsoft.com/office/drawing/2014/chart" uri="{C3380CC4-5D6E-409C-BE32-E72D297353CC}">
                <c16:uniqueId val="{00000004-EFF8-4AF0-A651-9CF1C53B1559}"/>
              </c:ext>
            </c:extLst>
          </c:dPt>
          <c:dPt>
            <c:idx val="5"/>
            <c:invertIfNegative val="0"/>
            <c:bubble3D val="0"/>
            <c:extLst>
              <c:ext xmlns:c16="http://schemas.microsoft.com/office/drawing/2014/chart" uri="{C3380CC4-5D6E-409C-BE32-E72D297353CC}">
                <c16:uniqueId val="{00000005-EFF8-4AF0-A651-9CF1C53B1559}"/>
              </c:ext>
            </c:extLst>
          </c:dPt>
          <c:dPt>
            <c:idx val="6"/>
            <c:invertIfNegative val="0"/>
            <c:bubble3D val="0"/>
            <c:extLst>
              <c:ext xmlns:c16="http://schemas.microsoft.com/office/drawing/2014/chart" uri="{C3380CC4-5D6E-409C-BE32-E72D297353CC}">
                <c16:uniqueId val="{00000006-EFF8-4AF0-A651-9CF1C53B1559}"/>
              </c:ext>
            </c:extLst>
          </c:dPt>
          <c:dPt>
            <c:idx val="7"/>
            <c:invertIfNegative val="0"/>
            <c:bubble3D val="0"/>
            <c:extLst>
              <c:ext xmlns:c16="http://schemas.microsoft.com/office/drawing/2014/chart" uri="{C3380CC4-5D6E-409C-BE32-E72D297353CC}">
                <c16:uniqueId val="{00000007-EFF8-4AF0-A651-9CF1C53B1559}"/>
              </c:ext>
            </c:extLst>
          </c:dPt>
          <c:dPt>
            <c:idx val="8"/>
            <c:invertIfNegative val="0"/>
            <c:bubble3D val="0"/>
            <c:extLst>
              <c:ext xmlns:c16="http://schemas.microsoft.com/office/drawing/2014/chart" uri="{C3380CC4-5D6E-409C-BE32-E72D297353CC}">
                <c16:uniqueId val="{00000008-EFF8-4AF0-A651-9CF1C53B1559}"/>
              </c:ext>
            </c:extLst>
          </c:dPt>
          <c:dPt>
            <c:idx val="9"/>
            <c:invertIfNegative val="0"/>
            <c:bubble3D val="0"/>
            <c:extLst>
              <c:ext xmlns:c16="http://schemas.microsoft.com/office/drawing/2014/chart" uri="{C3380CC4-5D6E-409C-BE32-E72D297353CC}">
                <c16:uniqueId val="{00000009-EFF8-4AF0-A651-9CF1C53B1559}"/>
              </c:ext>
            </c:extLst>
          </c:dPt>
          <c:dPt>
            <c:idx val="10"/>
            <c:invertIfNegative val="0"/>
            <c:bubble3D val="0"/>
            <c:extLst>
              <c:ext xmlns:c16="http://schemas.microsoft.com/office/drawing/2014/chart" uri="{C3380CC4-5D6E-409C-BE32-E72D297353CC}">
                <c16:uniqueId val="{0000000A-EFF8-4AF0-A651-9CF1C53B1559}"/>
              </c:ext>
            </c:extLst>
          </c:dPt>
          <c:dPt>
            <c:idx val="11"/>
            <c:invertIfNegative val="0"/>
            <c:bubble3D val="0"/>
            <c:extLst>
              <c:ext xmlns:c16="http://schemas.microsoft.com/office/drawing/2014/chart" uri="{C3380CC4-5D6E-409C-BE32-E72D297353CC}">
                <c16:uniqueId val="{0000000B-EFF8-4AF0-A651-9CF1C53B155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FF8-4AF0-A651-9CF1C53B155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FF8-4AF0-A651-9CF1C53B155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FF8-4AF0-A651-9CF1C53B155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FF8-4AF0-A651-9CF1C53B155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Sheet1!$B$2:$B$17</c:f>
              <c:numCache>
                <c:formatCode>0.0</c:formatCode>
                <c:ptCount val="16"/>
                <c:pt idx="0">
                  <c:v>115.259</c:v>
                </c:pt>
                <c:pt idx="1">
                  <c:v>115.914</c:v>
                </c:pt>
                <c:pt idx="2">
                  <c:v>116.473</c:v>
                </c:pt>
                <c:pt idx="3">
                  <c:v>117.586</c:v>
                </c:pt>
                <c:pt idx="4">
                  <c:v>121.111</c:v>
                </c:pt>
                <c:pt idx="5">
                  <c:v>126.557</c:v>
                </c:pt>
                <c:pt idx="6">
                  <c:v>133.28299999999999</c:v>
                </c:pt>
                <c:pt idx="7">
                  <c:v>135.501</c:v>
                </c:pt>
                <c:pt idx="8">
                  <c:v>134.63800000000001</c:v>
                </c:pt>
                <c:pt idx="9">
                  <c:v>135.119</c:v>
                </c:pt>
                <c:pt idx="10">
                  <c:v>138.65899999999999</c:v>
                </c:pt>
                <c:pt idx="11">
                  <c:v>143.95599999999999</c:v>
                </c:pt>
                <c:pt idx="12">
                  <c:v>141.71600947258042</c:v>
                </c:pt>
                <c:pt idx="13">
                  <c:v>140.89442798712986</c:v>
                </c:pt>
                <c:pt idx="14">
                  <c:v>147.82663092713173</c:v>
                </c:pt>
                <c:pt idx="15">
                  <c:v>154.84485963289717</c:v>
                </c:pt>
              </c:numCache>
            </c:numRef>
          </c:val>
          <c:extLst>
            <c:ext xmlns:c16="http://schemas.microsoft.com/office/drawing/2014/chart" uri="{C3380CC4-5D6E-409C-BE32-E72D297353CC}">
              <c16:uniqueId val="{00000014-EFF8-4AF0-A651-9CF1C53B1559}"/>
            </c:ext>
          </c:extLst>
        </c:ser>
        <c:dLbls>
          <c:showLegendKey val="0"/>
          <c:showVal val="0"/>
          <c:showCatName val="0"/>
          <c:showSerName val="0"/>
          <c:showPercent val="0"/>
          <c:showBubbleSize val="0"/>
        </c:dLbls>
        <c:gapWidth val="50"/>
        <c:axId val="412751592"/>
        <c:axId val="412751984"/>
      </c:barChart>
      <c:lineChart>
        <c:grouping val="standard"/>
        <c:varyColors val="0"/>
        <c:ser>
          <c:idx val="1"/>
          <c:order val="1"/>
          <c:tx>
            <c:strRef>
              <c:f>Sheet1!$C$1</c:f>
              <c:strCache>
                <c:ptCount val="1"/>
                <c:pt idx="0">
                  <c:v>US Census Bureau</c:v>
                </c:pt>
              </c:strCache>
            </c:strRef>
          </c:tx>
          <c:spPr>
            <a:ln w="33503">
              <a:solidFill>
                <a:schemeClr val="accent1"/>
              </a:solidFill>
              <a:prstDash val="solid"/>
            </a:ln>
          </c:spPr>
          <c:marker>
            <c:symbol val="circle"/>
            <c:size val="7"/>
            <c:spPr>
              <a:solidFill>
                <a:schemeClr val="accent1"/>
              </a:solidFill>
              <a:ln>
                <a:solidFill>
                  <a:schemeClr val="accent1"/>
                </a:solidFill>
                <a:prstDash val="solid"/>
              </a:ln>
            </c:spPr>
          </c:marker>
          <c:dPt>
            <c:idx val="7"/>
            <c:bubble3D val="0"/>
            <c:extLst>
              <c:ext xmlns:c16="http://schemas.microsoft.com/office/drawing/2014/chart" uri="{C3380CC4-5D6E-409C-BE32-E72D297353CC}">
                <c16:uniqueId val="{00000015-EFF8-4AF0-A651-9CF1C53B1559}"/>
              </c:ext>
            </c:extLst>
          </c:dPt>
          <c:dPt>
            <c:idx val="8"/>
            <c:bubble3D val="0"/>
            <c:extLst>
              <c:ext xmlns:c16="http://schemas.microsoft.com/office/drawing/2014/chart" uri="{C3380CC4-5D6E-409C-BE32-E72D297353CC}">
                <c16:uniqueId val="{00000016-EFF8-4AF0-A651-9CF1C53B1559}"/>
              </c:ext>
            </c:extLst>
          </c:dPt>
          <c:dPt>
            <c:idx val="9"/>
            <c:bubble3D val="0"/>
            <c:extLst>
              <c:ext xmlns:c16="http://schemas.microsoft.com/office/drawing/2014/chart" uri="{C3380CC4-5D6E-409C-BE32-E72D297353CC}">
                <c16:uniqueId val="{00000017-EFF8-4AF0-A651-9CF1C53B1559}"/>
              </c:ext>
            </c:extLst>
          </c:dPt>
          <c:dPt>
            <c:idx val="10"/>
            <c:bubble3D val="0"/>
            <c:extLst>
              <c:ext xmlns:c16="http://schemas.microsoft.com/office/drawing/2014/chart" uri="{C3380CC4-5D6E-409C-BE32-E72D297353CC}">
                <c16:uniqueId val="{00000018-EFF8-4AF0-A651-9CF1C53B1559}"/>
              </c:ext>
            </c:extLst>
          </c:dPt>
          <c:dPt>
            <c:idx val="11"/>
            <c:bubble3D val="0"/>
            <c:extLst>
              <c:ext xmlns:c16="http://schemas.microsoft.com/office/drawing/2014/chart" uri="{C3380CC4-5D6E-409C-BE32-E72D297353CC}">
                <c16:uniqueId val="{00000019-EFF8-4AF0-A651-9CF1C53B1559}"/>
              </c:ext>
            </c:extLst>
          </c:dPt>
          <c:dPt>
            <c:idx val="12"/>
            <c:marker>
              <c:symbol val="none"/>
            </c:marker>
            <c:bubble3D val="0"/>
            <c:extLst>
              <c:ext xmlns:c16="http://schemas.microsoft.com/office/drawing/2014/chart" uri="{C3380CC4-5D6E-409C-BE32-E72D297353CC}">
                <c16:uniqueId val="{0000001A-EFF8-4AF0-A651-9CF1C53B1559}"/>
              </c:ext>
            </c:extLst>
          </c:dPt>
          <c:dPt>
            <c:idx val="13"/>
            <c:marker>
              <c:symbol val="none"/>
            </c:marker>
            <c:bubble3D val="0"/>
            <c:extLst>
              <c:ext xmlns:c16="http://schemas.microsoft.com/office/drawing/2014/chart" uri="{C3380CC4-5D6E-409C-BE32-E72D297353CC}">
                <c16:uniqueId val="{0000001B-EFF8-4AF0-A651-9CF1C53B1559}"/>
              </c:ext>
            </c:extLst>
          </c:dPt>
          <c:dPt>
            <c:idx val="14"/>
            <c:marker>
              <c:symbol val="none"/>
            </c:marker>
            <c:bubble3D val="0"/>
            <c:extLst>
              <c:ext xmlns:c16="http://schemas.microsoft.com/office/drawing/2014/chart" uri="{C3380CC4-5D6E-409C-BE32-E72D297353CC}">
                <c16:uniqueId val="{0000001C-EFF8-4AF0-A651-9CF1C53B1559}"/>
              </c:ext>
            </c:extLst>
          </c:dPt>
          <c:dPt>
            <c:idx val="15"/>
            <c:marker>
              <c:symbol val="none"/>
            </c:marker>
            <c:bubble3D val="0"/>
            <c:extLst>
              <c:ext xmlns:c16="http://schemas.microsoft.com/office/drawing/2014/chart" uri="{C3380CC4-5D6E-409C-BE32-E72D297353CC}">
                <c16:uniqueId val="{0000001D-EFF8-4AF0-A651-9CF1C53B1559}"/>
              </c:ext>
            </c:extLst>
          </c:dPt>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Sheet1!$C$2:$C$17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1E-EFF8-4AF0-A651-9CF1C53B1559}"/>
            </c:ext>
          </c:extLst>
        </c:ser>
        <c:ser>
          <c:idx val="3"/>
          <c:order val="2"/>
          <c:tx>
            <c:strRef>
              <c:f>Sheet1!$D$1</c:f>
              <c:strCache>
                <c:ptCount val="1"/>
                <c:pt idx="0">
                  <c:v>LIRA</c:v>
                </c:pt>
              </c:strCache>
            </c:strRef>
          </c:tx>
          <c:spPr>
            <a:ln w="33503">
              <a:solidFill>
                <a:schemeClr val="accent1"/>
              </a:solidFill>
              <a:prstDash val="solid"/>
            </a:ln>
          </c:spPr>
          <c:marker>
            <c:symbol val="triangle"/>
            <c:size val="7"/>
            <c:spPr>
              <a:solidFill>
                <a:schemeClr val="accent1"/>
              </a:solidFill>
              <a:ln>
                <a:solidFill>
                  <a:schemeClr val="accent1"/>
                </a:solidFill>
                <a:prstDash val="solid"/>
              </a:ln>
            </c:spPr>
          </c:marker>
          <c:dPt>
            <c:idx val="0"/>
            <c:marker>
              <c:symbol val="none"/>
            </c:marker>
            <c:bubble3D val="0"/>
            <c:extLst>
              <c:ext xmlns:c16="http://schemas.microsoft.com/office/drawing/2014/chart" uri="{C3380CC4-5D6E-409C-BE32-E72D297353CC}">
                <c16:uniqueId val="{0000001F-EFF8-4AF0-A651-9CF1C53B1559}"/>
              </c:ext>
            </c:extLst>
          </c:dPt>
          <c:dPt>
            <c:idx val="1"/>
            <c:marker>
              <c:symbol val="none"/>
            </c:marker>
            <c:bubble3D val="0"/>
            <c:extLst>
              <c:ext xmlns:c16="http://schemas.microsoft.com/office/drawing/2014/chart" uri="{C3380CC4-5D6E-409C-BE32-E72D297353CC}">
                <c16:uniqueId val="{00000020-EFF8-4AF0-A651-9CF1C53B1559}"/>
              </c:ext>
            </c:extLst>
          </c:dPt>
          <c:dPt>
            <c:idx val="2"/>
            <c:marker>
              <c:symbol val="none"/>
            </c:marker>
            <c:bubble3D val="0"/>
            <c:extLst>
              <c:ext xmlns:c16="http://schemas.microsoft.com/office/drawing/2014/chart" uri="{C3380CC4-5D6E-409C-BE32-E72D297353CC}">
                <c16:uniqueId val="{00000021-EFF8-4AF0-A651-9CF1C53B1559}"/>
              </c:ext>
            </c:extLst>
          </c:dPt>
          <c:dPt>
            <c:idx val="3"/>
            <c:marker>
              <c:symbol val="none"/>
            </c:marker>
            <c:bubble3D val="0"/>
            <c:extLst>
              <c:ext xmlns:c16="http://schemas.microsoft.com/office/drawing/2014/chart" uri="{C3380CC4-5D6E-409C-BE32-E72D297353CC}">
                <c16:uniqueId val="{00000022-EFF8-4AF0-A651-9CF1C53B1559}"/>
              </c:ext>
            </c:extLst>
          </c:dPt>
          <c:dPt>
            <c:idx val="4"/>
            <c:marker>
              <c:symbol val="none"/>
            </c:marker>
            <c:bubble3D val="0"/>
            <c:extLst>
              <c:ext xmlns:c16="http://schemas.microsoft.com/office/drawing/2014/chart" uri="{C3380CC4-5D6E-409C-BE32-E72D297353CC}">
                <c16:uniqueId val="{00000023-EFF8-4AF0-A651-9CF1C53B1559}"/>
              </c:ext>
            </c:extLst>
          </c:dPt>
          <c:dPt>
            <c:idx val="5"/>
            <c:marker>
              <c:symbol val="none"/>
            </c:marker>
            <c:bubble3D val="0"/>
            <c:extLst>
              <c:ext xmlns:c16="http://schemas.microsoft.com/office/drawing/2014/chart" uri="{C3380CC4-5D6E-409C-BE32-E72D297353CC}">
                <c16:uniqueId val="{00000024-EFF8-4AF0-A651-9CF1C53B1559}"/>
              </c:ext>
            </c:extLst>
          </c:dPt>
          <c:dPt>
            <c:idx val="6"/>
            <c:marker>
              <c:symbol val="none"/>
            </c:marker>
            <c:bubble3D val="0"/>
            <c:extLst>
              <c:ext xmlns:c16="http://schemas.microsoft.com/office/drawing/2014/chart" uri="{C3380CC4-5D6E-409C-BE32-E72D297353CC}">
                <c16:uniqueId val="{00000025-EFF8-4AF0-A651-9CF1C53B1559}"/>
              </c:ext>
            </c:extLst>
          </c:dPt>
          <c:dPt>
            <c:idx val="7"/>
            <c:marker>
              <c:symbol val="none"/>
            </c:marker>
            <c:bubble3D val="0"/>
            <c:extLst>
              <c:ext xmlns:c16="http://schemas.microsoft.com/office/drawing/2014/chart" uri="{C3380CC4-5D6E-409C-BE32-E72D297353CC}">
                <c16:uniqueId val="{00000026-EFF8-4AF0-A651-9CF1C53B1559}"/>
              </c:ext>
            </c:extLst>
          </c:dPt>
          <c:dPt>
            <c:idx val="8"/>
            <c:marker>
              <c:symbol val="none"/>
            </c:marker>
            <c:bubble3D val="0"/>
            <c:extLst>
              <c:ext xmlns:c16="http://schemas.microsoft.com/office/drawing/2014/chart" uri="{C3380CC4-5D6E-409C-BE32-E72D297353CC}">
                <c16:uniqueId val="{00000027-EFF8-4AF0-A651-9CF1C53B1559}"/>
              </c:ext>
            </c:extLst>
          </c:dPt>
          <c:dPt>
            <c:idx val="9"/>
            <c:marker>
              <c:symbol val="none"/>
            </c:marker>
            <c:bubble3D val="0"/>
            <c:extLst>
              <c:ext xmlns:c16="http://schemas.microsoft.com/office/drawing/2014/chart" uri="{C3380CC4-5D6E-409C-BE32-E72D297353CC}">
                <c16:uniqueId val="{00000028-EFF8-4AF0-A651-9CF1C53B1559}"/>
              </c:ext>
            </c:extLst>
          </c:dPt>
          <c:dPt>
            <c:idx val="10"/>
            <c:marker>
              <c:symbol val="none"/>
            </c:marker>
            <c:bubble3D val="0"/>
            <c:extLst>
              <c:ext xmlns:c16="http://schemas.microsoft.com/office/drawing/2014/chart" uri="{C3380CC4-5D6E-409C-BE32-E72D297353CC}">
                <c16:uniqueId val="{00000029-EFF8-4AF0-A651-9CF1C53B1559}"/>
              </c:ext>
            </c:extLst>
          </c:dPt>
          <c:dPt>
            <c:idx val="11"/>
            <c:marker>
              <c:symbol val="none"/>
            </c:marker>
            <c:bubble3D val="0"/>
            <c:extLst>
              <c:ext xmlns:c16="http://schemas.microsoft.com/office/drawing/2014/chart" uri="{C3380CC4-5D6E-409C-BE32-E72D297353CC}">
                <c16:uniqueId val="{0000002A-EFF8-4AF0-A651-9CF1C53B155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Sheet1!$D$2:$D$17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2B-EFF8-4AF0-A651-9CF1C53B1559}"/>
            </c:ext>
          </c:extLst>
        </c:ser>
        <c:dLbls>
          <c:showLegendKey val="0"/>
          <c:showVal val="0"/>
          <c:showCatName val="0"/>
          <c:showSerName val="0"/>
          <c:showPercent val="0"/>
          <c:showBubbleSize val="0"/>
        </c:dLbls>
        <c:marker val="1"/>
        <c:smooth val="0"/>
        <c:axId val="412752376"/>
        <c:axId val="412752768"/>
      </c:lineChart>
      <c:catAx>
        <c:axId val="41275159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51984"/>
        <c:crosses val="autoZero"/>
        <c:auto val="0"/>
        <c:lblAlgn val="ctr"/>
        <c:lblOffset val="100"/>
        <c:tickLblSkip val="1"/>
        <c:tickMarkSkip val="1"/>
        <c:noMultiLvlLbl val="0"/>
      </c:catAx>
      <c:valAx>
        <c:axId val="41275198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1592"/>
        <c:crosses val="autoZero"/>
        <c:crossBetween val="between"/>
        <c:majorUnit val="10"/>
        <c:minorUnit val="5"/>
      </c:valAx>
      <c:catAx>
        <c:axId val="412752376"/>
        <c:scaling>
          <c:orientation val="minMax"/>
        </c:scaling>
        <c:delete val="1"/>
        <c:axPos val="b"/>
        <c:numFmt formatCode="General" sourceLinked="1"/>
        <c:majorTickMark val="out"/>
        <c:minorTickMark val="none"/>
        <c:tickLblPos val="none"/>
        <c:crossAx val="412752768"/>
        <c:crosses val="autoZero"/>
        <c:auto val="0"/>
        <c:lblAlgn val="ctr"/>
        <c:lblOffset val="100"/>
        <c:noMultiLvlLbl val="0"/>
      </c:catAx>
      <c:valAx>
        <c:axId val="412752768"/>
        <c:scaling>
          <c:orientation val="minMax"/>
          <c:max val="0.30000000000000004"/>
          <c:min val="-0.35000000000000003"/>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237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1F3D-4B31-A756-E5DA8DD7A870}"/>
              </c:ext>
            </c:extLst>
          </c:dPt>
          <c:dPt>
            <c:idx val="5"/>
            <c:invertIfNegative val="0"/>
            <c:bubble3D val="0"/>
            <c:extLst>
              <c:ext xmlns:c16="http://schemas.microsoft.com/office/drawing/2014/chart" uri="{C3380CC4-5D6E-409C-BE32-E72D297353CC}">
                <c16:uniqueId val="{00000001-1F3D-4B31-A756-E5DA8DD7A870}"/>
              </c:ext>
            </c:extLst>
          </c:dPt>
          <c:dPt>
            <c:idx val="6"/>
            <c:invertIfNegative val="0"/>
            <c:bubble3D val="0"/>
            <c:extLst>
              <c:ext xmlns:c16="http://schemas.microsoft.com/office/drawing/2014/chart" uri="{C3380CC4-5D6E-409C-BE32-E72D297353CC}">
                <c16:uniqueId val="{00000002-1F3D-4B31-A756-E5DA8DD7A870}"/>
              </c:ext>
            </c:extLst>
          </c:dPt>
          <c:dPt>
            <c:idx val="7"/>
            <c:invertIfNegative val="0"/>
            <c:bubble3D val="0"/>
            <c:extLst>
              <c:ext xmlns:c16="http://schemas.microsoft.com/office/drawing/2014/chart" uri="{C3380CC4-5D6E-409C-BE32-E72D297353CC}">
                <c16:uniqueId val="{00000003-1F3D-4B31-A756-E5DA8DD7A870}"/>
              </c:ext>
            </c:extLst>
          </c:dPt>
          <c:dPt>
            <c:idx val="8"/>
            <c:invertIfNegative val="0"/>
            <c:bubble3D val="0"/>
            <c:extLst>
              <c:ext xmlns:c16="http://schemas.microsoft.com/office/drawing/2014/chart" uri="{C3380CC4-5D6E-409C-BE32-E72D297353CC}">
                <c16:uniqueId val="{00000004-1F3D-4B31-A756-E5DA8DD7A870}"/>
              </c:ext>
            </c:extLst>
          </c:dPt>
          <c:dPt>
            <c:idx val="9"/>
            <c:invertIfNegative val="0"/>
            <c:bubble3D val="0"/>
            <c:extLst>
              <c:ext xmlns:c16="http://schemas.microsoft.com/office/drawing/2014/chart" uri="{C3380CC4-5D6E-409C-BE32-E72D297353CC}">
                <c16:uniqueId val="{00000005-1F3D-4B31-A756-E5DA8DD7A870}"/>
              </c:ext>
            </c:extLst>
          </c:dPt>
          <c:dPt>
            <c:idx val="10"/>
            <c:invertIfNegative val="0"/>
            <c:bubble3D val="0"/>
            <c:extLst>
              <c:ext xmlns:c16="http://schemas.microsoft.com/office/drawing/2014/chart" uri="{C3380CC4-5D6E-409C-BE32-E72D297353CC}">
                <c16:uniqueId val="{00000006-1F3D-4B31-A756-E5DA8DD7A870}"/>
              </c:ext>
            </c:extLst>
          </c:dPt>
          <c:dPt>
            <c:idx val="11"/>
            <c:invertIfNegative val="0"/>
            <c:bubble3D val="0"/>
            <c:extLst>
              <c:ext xmlns:c16="http://schemas.microsoft.com/office/drawing/2014/chart" uri="{C3380CC4-5D6E-409C-BE32-E72D297353CC}">
                <c16:uniqueId val="{00000007-1F3D-4B31-A756-E5DA8DD7A870}"/>
              </c:ext>
            </c:extLst>
          </c:dPt>
          <c:dPt>
            <c:idx val="12"/>
            <c:invertIfNegative val="0"/>
            <c:bubble3D val="0"/>
            <c:extLst>
              <c:ext xmlns:c16="http://schemas.microsoft.com/office/drawing/2014/chart" uri="{C3380CC4-5D6E-409C-BE32-E72D297353CC}">
                <c16:uniqueId val="{00000008-1F3D-4B31-A756-E5DA8DD7A870}"/>
              </c:ext>
            </c:extLst>
          </c:dPt>
          <c:dPt>
            <c:idx val="13"/>
            <c:invertIfNegative val="0"/>
            <c:bubble3D val="0"/>
            <c:spPr>
              <a:solidFill>
                <a:schemeClr val="accent3"/>
              </a:solidFill>
            </c:spPr>
            <c:extLst>
              <c:ext xmlns:c16="http://schemas.microsoft.com/office/drawing/2014/chart" uri="{C3380CC4-5D6E-409C-BE32-E72D297353CC}">
                <c16:uniqueId val="{0000000A-1F3D-4B31-A756-E5DA8DD7A870}"/>
              </c:ext>
            </c:extLst>
          </c:dPt>
          <c:dPt>
            <c:idx val="14"/>
            <c:invertIfNegative val="0"/>
            <c:bubble3D val="0"/>
            <c:spPr>
              <a:solidFill>
                <a:schemeClr val="accent3"/>
              </a:solidFill>
            </c:spPr>
            <c:extLst>
              <c:ext xmlns:c16="http://schemas.microsoft.com/office/drawing/2014/chart" uri="{C3380CC4-5D6E-409C-BE32-E72D297353CC}">
                <c16:uniqueId val="{0000000C-1F3D-4B31-A756-E5DA8DD7A870}"/>
              </c:ext>
            </c:extLst>
          </c:dPt>
          <c:dPt>
            <c:idx val="15"/>
            <c:invertIfNegative val="0"/>
            <c:bubble3D val="0"/>
            <c:spPr>
              <a:solidFill>
                <a:schemeClr val="accent3"/>
              </a:solidFill>
            </c:spPr>
            <c:extLst>
              <c:ext xmlns:c16="http://schemas.microsoft.com/office/drawing/2014/chart" uri="{C3380CC4-5D6E-409C-BE32-E72D297353CC}">
                <c16:uniqueId val="{0000000E-1F3D-4B31-A756-E5DA8DD7A870}"/>
              </c:ext>
            </c:extLst>
          </c:dPt>
          <c:dPt>
            <c:idx val="16"/>
            <c:invertIfNegative val="0"/>
            <c:bubble3D val="0"/>
            <c:spPr>
              <a:solidFill>
                <a:schemeClr val="accent3"/>
              </a:solidFill>
            </c:spPr>
            <c:extLst>
              <c:ext xmlns:c16="http://schemas.microsoft.com/office/drawing/2014/chart" uri="{C3380CC4-5D6E-409C-BE32-E72D297353CC}">
                <c16:uniqueId val="{00000010-1F3D-4B31-A756-E5DA8DD7A870}"/>
              </c:ext>
            </c:extLst>
          </c:dPt>
          <c:dLbls>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Sheet1!$B$2:$B$18</c:f>
              <c:numCache>
                <c:formatCode>"$"#,##0.0</c:formatCode>
                <c:ptCount val="17"/>
                <c:pt idx="0">
                  <c:v>237.4704544164527</c:v>
                </c:pt>
                <c:pt idx="1">
                  <c:v>241.62237120409583</c:v>
                </c:pt>
                <c:pt idx="2">
                  <c:v>246.03527354877954</c:v>
                </c:pt>
                <c:pt idx="3">
                  <c:v>249.65917956546838</c:v>
                </c:pt>
                <c:pt idx="4">
                  <c:v>260.91190310958154</c:v>
                </c:pt>
                <c:pt idx="5">
                  <c:v>266.10491246145455</c:v>
                </c:pt>
                <c:pt idx="6">
                  <c:v>269.97941242662046</c:v>
                </c:pt>
                <c:pt idx="7">
                  <c:v>273.32234665480695</c:v>
                </c:pt>
                <c:pt idx="8">
                  <c:v>281.71892050637479</c:v>
                </c:pt>
                <c:pt idx="9">
                  <c:v>284.56152300430114</c:v>
                </c:pt>
                <c:pt idx="10">
                  <c:v>285.43777081545096</c:v>
                </c:pt>
                <c:pt idx="11">
                  <c:v>285.40313346968213</c:v>
                </c:pt>
                <c:pt idx="12">
                  <c:v>294.8759460743147</c:v>
                </c:pt>
                <c:pt idx="13">
                  <c:v>299.75161797228111</c:v>
                </c:pt>
                <c:pt idx="14">
                  <c:v>306.19413630108824</c:v>
                </c:pt>
                <c:pt idx="15">
                  <c:v>309.9114395265297</c:v>
                </c:pt>
                <c:pt idx="16">
                  <c:v>323.33307922343067</c:v>
                </c:pt>
              </c:numCache>
            </c:numRef>
          </c:val>
          <c:extLst>
            <c:ext xmlns:c16="http://schemas.microsoft.com/office/drawing/2014/chart" uri="{C3380CC4-5D6E-409C-BE32-E72D297353CC}">
              <c16:uniqueId val="{00000011-1F3D-4B31-A756-E5DA8DD7A870}"/>
            </c:ext>
          </c:extLst>
        </c:ser>
        <c:dLbls>
          <c:showLegendKey val="0"/>
          <c:showVal val="0"/>
          <c:showCatName val="0"/>
          <c:showSerName val="0"/>
          <c:showPercent val="0"/>
          <c:showBubbleSize val="0"/>
        </c:dLbls>
        <c:gapWidth val="70"/>
        <c:axId val="412753552"/>
        <c:axId val="4127539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1F3D-4B31-A756-E5DA8DD7A870}"/>
              </c:ext>
            </c:extLst>
          </c:dPt>
          <c:dPt>
            <c:idx val="1"/>
            <c:bubble3D val="0"/>
            <c:extLst>
              <c:ext xmlns:c16="http://schemas.microsoft.com/office/drawing/2014/chart" uri="{C3380CC4-5D6E-409C-BE32-E72D297353CC}">
                <c16:uniqueId val="{00000013-1F3D-4B31-A756-E5DA8DD7A870}"/>
              </c:ext>
            </c:extLst>
          </c:dPt>
          <c:dPt>
            <c:idx val="2"/>
            <c:bubble3D val="0"/>
            <c:extLst>
              <c:ext xmlns:c16="http://schemas.microsoft.com/office/drawing/2014/chart" uri="{C3380CC4-5D6E-409C-BE32-E72D297353CC}">
                <c16:uniqueId val="{00000014-1F3D-4B31-A756-E5DA8DD7A870}"/>
              </c:ext>
            </c:extLst>
          </c:dPt>
          <c:dPt>
            <c:idx val="3"/>
            <c:bubble3D val="0"/>
            <c:extLst>
              <c:ext xmlns:c16="http://schemas.microsoft.com/office/drawing/2014/chart" uri="{C3380CC4-5D6E-409C-BE32-E72D297353CC}">
                <c16:uniqueId val="{00000015-1F3D-4B31-A756-E5DA8DD7A870}"/>
              </c:ext>
            </c:extLst>
          </c:dPt>
          <c:dPt>
            <c:idx val="4"/>
            <c:bubble3D val="0"/>
            <c:extLst>
              <c:ext xmlns:c16="http://schemas.microsoft.com/office/drawing/2014/chart" uri="{C3380CC4-5D6E-409C-BE32-E72D297353CC}">
                <c16:uniqueId val="{00000016-1F3D-4B31-A756-E5DA8DD7A870}"/>
              </c:ext>
            </c:extLst>
          </c:dPt>
          <c:dPt>
            <c:idx val="5"/>
            <c:bubble3D val="0"/>
            <c:extLst>
              <c:ext xmlns:c16="http://schemas.microsoft.com/office/drawing/2014/chart" uri="{C3380CC4-5D6E-409C-BE32-E72D297353CC}">
                <c16:uniqueId val="{00000017-1F3D-4B31-A756-E5DA8DD7A870}"/>
              </c:ext>
            </c:extLst>
          </c:dPt>
          <c:dPt>
            <c:idx val="6"/>
            <c:bubble3D val="0"/>
            <c:extLst>
              <c:ext xmlns:c16="http://schemas.microsoft.com/office/drawing/2014/chart" uri="{C3380CC4-5D6E-409C-BE32-E72D297353CC}">
                <c16:uniqueId val="{00000018-1F3D-4B31-A756-E5DA8DD7A870}"/>
              </c:ext>
            </c:extLst>
          </c:dPt>
          <c:dPt>
            <c:idx val="7"/>
            <c:bubble3D val="0"/>
            <c:extLst>
              <c:ext xmlns:c16="http://schemas.microsoft.com/office/drawing/2014/chart" uri="{C3380CC4-5D6E-409C-BE32-E72D297353CC}">
                <c16:uniqueId val="{00000019-1F3D-4B31-A756-E5DA8DD7A870}"/>
              </c:ext>
            </c:extLst>
          </c:dPt>
          <c:dPt>
            <c:idx val="8"/>
            <c:bubble3D val="0"/>
            <c:extLst>
              <c:ext xmlns:c16="http://schemas.microsoft.com/office/drawing/2014/chart" uri="{C3380CC4-5D6E-409C-BE32-E72D297353CC}">
                <c16:uniqueId val="{0000001A-1F3D-4B31-A756-E5DA8DD7A870}"/>
              </c:ext>
            </c:extLst>
          </c:dPt>
          <c:dPt>
            <c:idx val="9"/>
            <c:bubble3D val="0"/>
            <c:extLst>
              <c:ext xmlns:c16="http://schemas.microsoft.com/office/drawing/2014/chart" uri="{C3380CC4-5D6E-409C-BE32-E72D297353CC}">
                <c16:uniqueId val="{0000001B-1F3D-4B31-A756-E5DA8DD7A870}"/>
              </c:ext>
            </c:extLst>
          </c:dPt>
          <c:dPt>
            <c:idx val="10"/>
            <c:bubble3D val="0"/>
            <c:extLst>
              <c:ext xmlns:c16="http://schemas.microsoft.com/office/drawing/2014/chart" uri="{C3380CC4-5D6E-409C-BE32-E72D297353CC}">
                <c16:uniqueId val="{0000001C-1F3D-4B31-A756-E5DA8DD7A870}"/>
              </c:ext>
            </c:extLst>
          </c:dPt>
          <c:dPt>
            <c:idx val="11"/>
            <c:bubble3D val="0"/>
            <c:extLst>
              <c:ext xmlns:c16="http://schemas.microsoft.com/office/drawing/2014/chart" uri="{C3380CC4-5D6E-409C-BE32-E72D297353CC}">
                <c16:uniqueId val="{0000001D-1F3D-4B31-A756-E5DA8DD7A870}"/>
              </c:ext>
            </c:extLst>
          </c:dPt>
          <c:dPt>
            <c:idx val="12"/>
            <c:bubble3D val="0"/>
            <c:extLst>
              <c:ext xmlns:c16="http://schemas.microsoft.com/office/drawing/2014/chart" uri="{C3380CC4-5D6E-409C-BE32-E72D297353CC}">
                <c16:uniqueId val="{0000001E-1F3D-4B31-A756-E5DA8DD7A870}"/>
              </c:ext>
            </c:extLst>
          </c:dPt>
          <c:dPt>
            <c:idx val="13"/>
            <c:marker>
              <c:symbol val="none"/>
            </c:marker>
            <c:bubble3D val="0"/>
            <c:extLst>
              <c:ext xmlns:c16="http://schemas.microsoft.com/office/drawing/2014/chart" uri="{C3380CC4-5D6E-409C-BE32-E72D297353CC}">
                <c16:uniqueId val="{0000001F-1F3D-4B31-A756-E5DA8DD7A870}"/>
              </c:ext>
            </c:extLst>
          </c:dPt>
          <c:dPt>
            <c:idx val="14"/>
            <c:marker>
              <c:symbol val="none"/>
            </c:marker>
            <c:bubble3D val="0"/>
            <c:extLst>
              <c:ext xmlns:c16="http://schemas.microsoft.com/office/drawing/2014/chart" uri="{C3380CC4-5D6E-409C-BE32-E72D297353CC}">
                <c16:uniqueId val="{00000020-1F3D-4B31-A756-E5DA8DD7A870}"/>
              </c:ext>
            </c:extLst>
          </c:dPt>
          <c:dPt>
            <c:idx val="15"/>
            <c:marker>
              <c:symbol val="none"/>
            </c:marker>
            <c:bubble3D val="0"/>
            <c:extLst>
              <c:ext xmlns:c16="http://schemas.microsoft.com/office/drawing/2014/chart" uri="{C3380CC4-5D6E-409C-BE32-E72D297353CC}">
                <c16:uniqueId val="{00000021-1F3D-4B31-A756-E5DA8DD7A870}"/>
              </c:ext>
            </c:extLst>
          </c:dPt>
          <c:dPt>
            <c:idx val="16"/>
            <c:marker>
              <c:symbol val="none"/>
            </c:marker>
            <c:bubble3D val="0"/>
            <c:extLst>
              <c:ext xmlns:c16="http://schemas.microsoft.com/office/drawing/2014/chart" uri="{C3380CC4-5D6E-409C-BE32-E72D297353CC}">
                <c16:uniqueId val="{00000022-1F3D-4B31-A756-E5DA8DD7A870}"/>
              </c:ext>
            </c:extLst>
          </c:dPt>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Sheet1!$C$2:$C$18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23-1F3D-4B31-A756-E5DA8DD7A87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1F3D-4B31-A756-E5DA8DD7A870}"/>
              </c:ext>
            </c:extLst>
          </c:dPt>
          <c:dPt>
            <c:idx val="1"/>
            <c:marker>
              <c:symbol val="none"/>
            </c:marker>
            <c:bubble3D val="0"/>
            <c:extLst>
              <c:ext xmlns:c16="http://schemas.microsoft.com/office/drawing/2014/chart" uri="{C3380CC4-5D6E-409C-BE32-E72D297353CC}">
                <c16:uniqueId val="{00000025-1F3D-4B31-A756-E5DA8DD7A870}"/>
              </c:ext>
            </c:extLst>
          </c:dPt>
          <c:dPt>
            <c:idx val="2"/>
            <c:marker>
              <c:symbol val="none"/>
            </c:marker>
            <c:bubble3D val="0"/>
            <c:extLst>
              <c:ext xmlns:c16="http://schemas.microsoft.com/office/drawing/2014/chart" uri="{C3380CC4-5D6E-409C-BE32-E72D297353CC}">
                <c16:uniqueId val="{00000026-1F3D-4B31-A756-E5DA8DD7A870}"/>
              </c:ext>
            </c:extLst>
          </c:dPt>
          <c:dPt>
            <c:idx val="3"/>
            <c:marker>
              <c:symbol val="none"/>
            </c:marker>
            <c:bubble3D val="0"/>
            <c:extLst>
              <c:ext xmlns:c16="http://schemas.microsoft.com/office/drawing/2014/chart" uri="{C3380CC4-5D6E-409C-BE32-E72D297353CC}">
                <c16:uniqueId val="{00000027-1F3D-4B31-A756-E5DA8DD7A870}"/>
              </c:ext>
            </c:extLst>
          </c:dPt>
          <c:dPt>
            <c:idx val="4"/>
            <c:marker>
              <c:symbol val="none"/>
            </c:marker>
            <c:bubble3D val="0"/>
            <c:extLst>
              <c:ext xmlns:c16="http://schemas.microsoft.com/office/drawing/2014/chart" uri="{C3380CC4-5D6E-409C-BE32-E72D297353CC}">
                <c16:uniqueId val="{00000028-1F3D-4B31-A756-E5DA8DD7A870}"/>
              </c:ext>
            </c:extLst>
          </c:dPt>
          <c:dPt>
            <c:idx val="5"/>
            <c:marker>
              <c:symbol val="none"/>
            </c:marker>
            <c:bubble3D val="0"/>
            <c:extLst>
              <c:ext xmlns:c16="http://schemas.microsoft.com/office/drawing/2014/chart" uri="{C3380CC4-5D6E-409C-BE32-E72D297353CC}">
                <c16:uniqueId val="{00000029-1F3D-4B31-A756-E5DA8DD7A870}"/>
              </c:ext>
            </c:extLst>
          </c:dPt>
          <c:dPt>
            <c:idx val="6"/>
            <c:marker>
              <c:symbol val="none"/>
            </c:marker>
            <c:bubble3D val="0"/>
            <c:extLst>
              <c:ext xmlns:c16="http://schemas.microsoft.com/office/drawing/2014/chart" uri="{C3380CC4-5D6E-409C-BE32-E72D297353CC}">
                <c16:uniqueId val="{0000002A-1F3D-4B31-A756-E5DA8DD7A870}"/>
              </c:ext>
            </c:extLst>
          </c:dPt>
          <c:dPt>
            <c:idx val="7"/>
            <c:marker>
              <c:symbol val="none"/>
            </c:marker>
            <c:bubble3D val="0"/>
            <c:extLst>
              <c:ext xmlns:c16="http://schemas.microsoft.com/office/drawing/2014/chart" uri="{C3380CC4-5D6E-409C-BE32-E72D297353CC}">
                <c16:uniqueId val="{0000002B-1F3D-4B31-A756-E5DA8DD7A870}"/>
              </c:ext>
            </c:extLst>
          </c:dPt>
          <c:dPt>
            <c:idx val="8"/>
            <c:marker>
              <c:symbol val="none"/>
            </c:marker>
            <c:bubble3D val="0"/>
            <c:extLst>
              <c:ext xmlns:c16="http://schemas.microsoft.com/office/drawing/2014/chart" uri="{C3380CC4-5D6E-409C-BE32-E72D297353CC}">
                <c16:uniqueId val="{0000002C-1F3D-4B31-A756-E5DA8DD7A870}"/>
              </c:ext>
            </c:extLst>
          </c:dPt>
          <c:dPt>
            <c:idx val="9"/>
            <c:marker>
              <c:symbol val="none"/>
            </c:marker>
            <c:bubble3D val="0"/>
            <c:extLst>
              <c:ext xmlns:c16="http://schemas.microsoft.com/office/drawing/2014/chart" uri="{C3380CC4-5D6E-409C-BE32-E72D297353CC}">
                <c16:uniqueId val="{0000002D-1F3D-4B31-A756-E5DA8DD7A870}"/>
              </c:ext>
            </c:extLst>
          </c:dPt>
          <c:dPt>
            <c:idx val="10"/>
            <c:marker>
              <c:symbol val="none"/>
            </c:marker>
            <c:bubble3D val="0"/>
            <c:extLst>
              <c:ext xmlns:c16="http://schemas.microsoft.com/office/drawing/2014/chart" uri="{C3380CC4-5D6E-409C-BE32-E72D297353CC}">
                <c16:uniqueId val="{0000002E-1F3D-4B31-A756-E5DA8DD7A870}"/>
              </c:ext>
            </c:extLst>
          </c:dPt>
          <c:dPt>
            <c:idx val="11"/>
            <c:marker>
              <c:symbol val="none"/>
            </c:marker>
            <c:bubble3D val="0"/>
            <c:extLst>
              <c:ext xmlns:c16="http://schemas.microsoft.com/office/drawing/2014/chart" uri="{C3380CC4-5D6E-409C-BE32-E72D297353CC}">
                <c16:uniqueId val="{0000002F-1F3D-4B31-A756-E5DA8DD7A870}"/>
              </c:ext>
            </c:extLst>
          </c:dPt>
          <c:dPt>
            <c:idx val="12"/>
            <c:marker>
              <c:symbol val="none"/>
            </c:marker>
            <c:bubble3D val="0"/>
            <c:extLst>
              <c:ext xmlns:c16="http://schemas.microsoft.com/office/drawing/2014/chart" uri="{C3380CC4-5D6E-409C-BE32-E72D297353CC}">
                <c16:uniqueId val="{00000030-1F3D-4B31-A756-E5DA8DD7A870}"/>
              </c:ext>
            </c:extLst>
          </c:dPt>
          <c:dLbls>
            <c:spPr>
              <a:noFill/>
              <a:ln>
                <a:noFill/>
              </a:ln>
              <a:effectLst/>
            </c:spPr>
            <c:txPr>
              <a:bodyPr/>
              <a:lstStyle/>
              <a:p>
                <a:pPr>
                  <a:defRPr sz="1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Sheet1!$D$2:$D$18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31-1F3D-4B31-A756-E5DA8DD7A870}"/>
            </c:ext>
          </c:extLst>
        </c:ser>
        <c:dLbls>
          <c:showLegendKey val="0"/>
          <c:showVal val="0"/>
          <c:showCatName val="0"/>
          <c:showSerName val="0"/>
          <c:showPercent val="0"/>
          <c:showBubbleSize val="0"/>
        </c:dLbls>
        <c:marker val="1"/>
        <c:smooth val="0"/>
        <c:axId val="412754728"/>
        <c:axId val="412754336"/>
      </c:lineChart>
      <c:catAx>
        <c:axId val="412753552"/>
        <c:scaling>
          <c:orientation val="minMax"/>
        </c:scaling>
        <c:delete val="0"/>
        <c:axPos val="b"/>
        <c:numFmt formatCode="General" sourceLinked="0"/>
        <c:majorTickMark val="out"/>
        <c:minorTickMark val="none"/>
        <c:tickLblPos val="nextTo"/>
        <c:txPr>
          <a:bodyPr rot="-2700000"/>
          <a:lstStyle/>
          <a:p>
            <a:pPr>
              <a:defRPr sz="1050" b="0"/>
            </a:pPr>
            <a:endParaRPr lang="en-US"/>
          </a:p>
        </c:txPr>
        <c:crossAx val="412753944"/>
        <c:crosses val="autoZero"/>
        <c:auto val="1"/>
        <c:lblAlgn val="ctr"/>
        <c:lblOffset val="100"/>
        <c:noMultiLvlLbl val="0"/>
      </c:catAx>
      <c:valAx>
        <c:axId val="412753944"/>
        <c:scaling>
          <c:orientation val="minMax"/>
          <c:max val="400"/>
          <c:min val="200"/>
        </c:scaling>
        <c:delete val="0"/>
        <c:axPos val="l"/>
        <c:numFmt formatCode="&quot;$&quot;#,##0" sourceLinked="0"/>
        <c:majorTickMark val="out"/>
        <c:minorTickMark val="none"/>
        <c:tickLblPos val="nextTo"/>
        <c:txPr>
          <a:bodyPr/>
          <a:lstStyle/>
          <a:p>
            <a:pPr>
              <a:defRPr sz="1000" b="0"/>
            </a:pPr>
            <a:endParaRPr lang="en-US"/>
          </a:p>
        </c:txPr>
        <c:crossAx val="412753552"/>
        <c:crosses val="autoZero"/>
        <c:crossBetween val="between"/>
        <c:majorUnit val="25"/>
      </c:valAx>
      <c:valAx>
        <c:axId val="412754336"/>
        <c:scaling>
          <c:orientation val="minMax"/>
          <c:max val="0.15000000000000002"/>
          <c:min val="-0.15000000000000002"/>
        </c:scaling>
        <c:delete val="0"/>
        <c:axPos val="r"/>
        <c:numFmt formatCode="0%" sourceLinked="0"/>
        <c:majorTickMark val="out"/>
        <c:minorTickMark val="none"/>
        <c:tickLblPos val="nextTo"/>
        <c:txPr>
          <a:bodyPr/>
          <a:lstStyle/>
          <a:p>
            <a:pPr>
              <a:defRPr sz="1000" b="0"/>
            </a:pPr>
            <a:endParaRPr lang="en-US"/>
          </a:p>
        </c:txPr>
        <c:crossAx val="412754728"/>
        <c:crosses val="max"/>
        <c:crossBetween val="between"/>
      </c:valAx>
      <c:catAx>
        <c:axId val="412754728"/>
        <c:scaling>
          <c:orientation val="minMax"/>
        </c:scaling>
        <c:delete val="1"/>
        <c:axPos val="b"/>
        <c:numFmt formatCode="General" sourceLinked="1"/>
        <c:majorTickMark val="out"/>
        <c:minorTickMark val="none"/>
        <c:tickLblPos val="nextTo"/>
        <c:crossAx val="4127543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8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A13-4BD1-9813-420692457299}"/>
              </c:ext>
            </c:extLst>
          </c:dPt>
          <c:dPt>
            <c:idx val="5"/>
            <c:invertIfNegative val="0"/>
            <c:bubble3D val="0"/>
            <c:extLst>
              <c:ext xmlns:c16="http://schemas.microsoft.com/office/drawing/2014/chart" uri="{C3380CC4-5D6E-409C-BE32-E72D297353CC}">
                <c16:uniqueId val="{00000001-AA13-4BD1-9813-420692457299}"/>
              </c:ext>
            </c:extLst>
          </c:dPt>
          <c:dPt>
            <c:idx val="6"/>
            <c:invertIfNegative val="0"/>
            <c:bubble3D val="0"/>
            <c:extLst>
              <c:ext xmlns:c16="http://schemas.microsoft.com/office/drawing/2014/chart" uri="{C3380CC4-5D6E-409C-BE32-E72D297353CC}">
                <c16:uniqueId val="{00000002-AA13-4BD1-9813-420692457299}"/>
              </c:ext>
            </c:extLst>
          </c:dPt>
          <c:dPt>
            <c:idx val="7"/>
            <c:invertIfNegative val="0"/>
            <c:bubble3D val="0"/>
            <c:extLst>
              <c:ext xmlns:c16="http://schemas.microsoft.com/office/drawing/2014/chart" uri="{C3380CC4-5D6E-409C-BE32-E72D297353CC}">
                <c16:uniqueId val="{00000003-AA13-4BD1-9813-420692457299}"/>
              </c:ext>
            </c:extLst>
          </c:dPt>
          <c:dPt>
            <c:idx val="8"/>
            <c:invertIfNegative val="0"/>
            <c:bubble3D val="0"/>
            <c:extLst>
              <c:ext xmlns:c16="http://schemas.microsoft.com/office/drawing/2014/chart" uri="{C3380CC4-5D6E-409C-BE32-E72D297353CC}">
                <c16:uniqueId val="{00000004-AA13-4BD1-9813-420692457299}"/>
              </c:ext>
            </c:extLst>
          </c:dPt>
          <c:dPt>
            <c:idx val="9"/>
            <c:invertIfNegative val="0"/>
            <c:bubble3D val="0"/>
            <c:extLst>
              <c:ext xmlns:c16="http://schemas.microsoft.com/office/drawing/2014/chart" uri="{C3380CC4-5D6E-409C-BE32-E72D297353CC}">
                <c16:uniqueId val="{00000005-AA13-4BD1-9813-420692457299}"/>
              </c:ext>
            </c:extLst>
          </c:dPt>
          <c:dPt>
            <c:idx val="10"/>
            <c:invertIfNegative val="0"/>
            <c:bubble3D val="0"/>
            <c:extLst>
              <c:ext xmlns:c16="http://schemas.microsoft.com/office/drawing/2014/chart" uri="{C3380CC4-5D6E-409C-BE32-E72D297353CC}">
                <c16:uniqueId val="{00000006-AA13-4BD1-9813-420692457299}"/>
              </c:ext>
            </c:extLst>
          </c:dPt>
          <c:dPt>
            <c:idx val="11"/>
            <c:invertIfNegative val="0"/>
            <c:bubble3D val="0"/>
            <c:extLst>
              <c:ext xmlns:c16="http://schemas.microsoft.com/office/drawing/2014/chart" uri="{C3380CC4-5D6E-409C-BE32-E72D297353CC}">
                <c16:uniqueId val="{00000007-AA13-4BD1-9813-420692457299}"/>
              </c:ext>
            </c:extLst>
          </c:dPt>
          <c:dPt>
            <c:idx val="12"/>
            <c:invertIfNegative val="0"/>
            <c:bubble3D val="0"/>
            <c:extLst>
              <c:ext xmlns:c16="http://schemas.microsoft.com/office/drawing/2014/chart" uri="{C3380CC4-5D6E-409C-BE32-E72D297353CC}">
                <c16:uniqueId val="{00000008-AA13-4BD1-9813-420692457299}"/>
              </c:ext>
            </c:extLst>
          </c:dPt>
          <c:dPt>
            <c:idx val="13"/>
            <c:invertIfNegative val="0"/>
            <c:bubble3D val="0"/>
            <c:spPr>
              <a:solidFill>
                <a:schemeClr val="accent3"/>
              </a:solidFill>
            </c:spPr>
            <c:extLst>
              <c:ext xmlns:c16="http://schemas.microsoft.com/office/drawing/2014/chart" uri="{C3380CC4-5D6E-409C-BE32-E72D297353CC}">
                <c16:uniqueId val="{0000000A-AA13-4BD1-9813-420692457299}"/>
              </c:ext>
            </c:extLst>
          </c:dPt>
          <c:dPt>
            <c:idx val="14"/>
            <c:invertIfNegative val="0"/>
            <c:bubble3D val="0"/>
            <c:spPr>
              <a:solidFill>
                <a:schemeClr val="accent3"/>
              </a:solidFill>
            </c:spPr>
            <c:extLst>
              <c:ext xmlns:c16="http://schemas.microsoft.com/office/drawing/2014/chart" uri="{C3380CC4-5D6E-409C-BE32-E72D297353CC}">
                <c16:uniqueId val="{0000000C-AA13-4BD1-9813-420692457299}"/>
              </c:ext>
            </c:extLst>
          </c:dPt>
          <c:dPt>
            <c:idx val="15"/>
            <c:invertIfNegative val="0"/>
            <c:bubble3D val="0"/>
            <c:spPr>
              <a:solidFill>
                <a:schemeClr val="accent3"/>
              </a:solidFill>
            </c:spPr>
            <c:extLst>
              <c:ext xmlns:c16="http://schemas.microsoft.com/office/drawing/2014/chart" uri="{C3380CC4-5D6E-409C-BE32-E72D297353CC}">
                <c16:uniqueId val="{0000000E-AA13-4BD1-9813-420692457299}"/>
              </c:ext>
            </c:extLst>
          </c:dPt>
          <c:dPt>
            <c:idx val="16"/>
            <c:invertIfNegative val="0"/>
            <c:bubble3D val="0"/>
            <c:spPr>
              <a:solidFill>
                <a:schemeClr val="accent3"/>
              </a:solidFill>
            </c:spPr>
            <c:extLst>
              <c:ext xmlns:c16="http://schemas.microsoft.com/office/drawing/2014/chart" uri="{C3380CC4-5D6E-409C-BE32-E72D297353CC}">
                <c16:uniqueId val="{00000010-AA13-4BD1-9813-420692457299}"/>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Sheet1!$B$2:$B$18</c:f>
              <c:numCache>
                <c:formatCode>"$"#,##0.0</c:formatCode>
                <c:ptCount val="17"/>
                <c:pt idx="0">
                  <c:v>241.62237120409583</c:v>
                </c:pt>
                <c:pt idx="1">
                  <c:v>246.03527354877954</c:v>
                </c:pt>
                <c:pt idx="2">
                  <c:v>249.65917956546838</c:v>
                </c:pt>
                <c:pt idx="3">
                  <c:v>256.87957334732806</c:v>
                </c:pt>
                <c:pt idx="4">
                  <c:v>262.96023426655603</c:v>
                </c:pt>
                <c:pt idx="5">
                  <c:v>269.38126812387361</c:v>
                </c:pt>
                <c:pt idx="6">
                  <c:v>272.61277283167055</c:v>
                </c:pt>
                <c:pt idx="7">
                  <c:v>277.15298747619693</c:v>
                </c:pt>
                <c:pt idx="8">
                  <c:v>281.39714840674708</c:v>
                </c:pt>
                <c:pt idx="9">
                  <c:v>285.23842363465445</c:v>
                </c:pt>
                <c:pt idx="10">
                  <c:v>285.66442909487603</c:v>
                </c:pt>
                <c:pt idx="11">
                  <c:v>291.17351731547166</c:v>
                </c:pt>
                <c:pt idx="12">
                  <c:v>297.32711223382199</c:v>
                </c:pt>
                <c:pt idx="13">
                  <c:v>302.9068275158985</c:v>
                </c:pt>
                <c:pt idx="14">
                  <c:v>307.67737348737876</c:v>
                </c:pt>
                <c:pt idx="15">
                  <c:v>314.50897091593157</c:v>
                </c:pt>
                <c:pt idx="16">
                  <c:v>320.8399534932766</c:v>
                </c:pt>
              </c:numCache>
            </c:numRef>
          </c:val>
          <c:extLst>
            <c:ext xmlns:c16="http://schemas.microsoft.com/office/drawing/2014/chart" uri="{C3380CC4-5D6E-409C-BE32-E72D297353CC}">
              <c16:uniqueId val="{00000011-AA13-4BD1-9813-420692457299}"/>
            </c:ext>
          </c:extLst>
        </c:ser>
        <c:dLbls>
          <c:showLegendKey val="0"/>
          <c:showVal val="0"/>
          <c:showCatName val="0"/>
          <c:showSerName val="0"/>
          <c:showPercent val="0"/>
          <c:showBubbleSize val="0"/>
        </c:dLbls>
        <c:gapWidth val="70"/>
        <c:axId val="412740616"/>
        <c:axId val="41274022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AA13-4BD1-9813-420692457299}"/>
              </c:ext>
            </c:extLst>
          </c:dPt>
          <c:dPt>
            <c:idx val="1"/>
            <c:bubble3D val="0"/>
            <c:extLst>
              <c:ext xmlns:c16="http://schemas.microsoft.com/office/drawing/2014/chart" uri="{C3380CC4-5D6E-409C-BE32-E72D297353CC}">
                <c16:uniqueId val="{00000013-AA13-4BD1-9813-420692457299}"/>
              </c:ext>
            </c:extLst>
          </c:dPt>
          <c:dPt>
            <c:idx val="2"/>
            <c:bubble3D val="0"/>
            <c:extLst>
              <c:ext xmlns:c16="http://schemas.microsoft.com/office/drawing/2014/chart" uri="{C3380CC4-5D6E-409C-BE32-E72D297353CC}">
                <c16:uniqueId val="{00000014-AA13-4BD1-9813-420692457299}"/>
              </c:ext>
            </c:extLst>
          </c:dPt>
          <c:dPt>
            <c:idx val="3"/>
            <c:bubble3D val="0"/>
            <c:extLst>
              <c:ext xmlns:c16="http://schemas.microsoft.com/office/drawing/2014/chart" uri="{C3380CC4-5D6E-409C-BE32-E72D297353CC}">
                <c16:uniqueId val="{00000015-AA13-4BD1-9813-420692457299}"/>
              </c:ext>
            </c:extLst>
          </c:dPt>
          <c:dPt>
            <c:idx val="4"/>
            <c:bubble3D val="0"/>
            <c:extLst>
              <c:ext xmlns:c16="http://schemas.microsoft.com/office/drawing/2014/chart" uri="{C3380CC4-5D6E-409C-BE32-E72D297353CC}">
                <c16:uniqueId val="{00000016-AA13-4BD1-9813-420692457299}"/>
              </c:ext>
            </c:extLst>
          </c:dPt>
          <c:dPt>
            <c:idx val="5"/>
            <c:bubble3D val="0"/>
            <c:extLst>
              <c:ext xmlns:c16="http://schemas.microsoft.com/office/drawing/2014/chart" uri="{C3380CC4-5D6E-409C-BE32-E72D297353CC}">
                <c16:uniqueId val="{00000017-AA13-4BD1-9813-420692457299}"/>
              </c:ext>
            </c:extLst>
          </c:dPt>
          <c:dPt>
            <c:idx val="6"/>
            <c:bubble3D val="0"/>
            <c:extLst>
              <c:ext xmlns:c16="http://schemas.microsoft.com/office/drawing/2014/chart" uri="{C3380CC4-5D6E-409C-BE32-E72D297353CC}">
                <c16:uniqueId val="{00000018-AA13-4BD1-9813-420692457299}"/>
              </c:ext>
            </c:extLst>
          </c:dPt>
          <c:dPt>
            <c:idx val="7"/>
            <c:bubble3D val="0"/>
            <c:extLst>
              <c:ext xmlns:c16="http://schemas.microsoft.com/office/drawing/2014/chart" uri="{C3380CC4-5D6E-409C-BE32-E72D297353CC}">
                <c16:uniqueId val="{00000019-AA13-4BD1-9813-420692457299}"/>
              </c:ext>
            </c:extLst>
          </c:dPt>
          <c:dPt>
            <c:idx val="8"/>
            <c:bubble3D val="0"/>
            <c:extLst>
              <c:ext xmlns:c16="http://schemas.microsoft.com/office/drawing/2014/chart" uri="{C3380CC4-5D6E-409C-BE32-E72D297353CC}">
                <c16:uniqueId val="{0000001A-AA13-4BD1-9813-420692457299}"/>
              </c:ext>
            </c:extLst>
          </c:dPt>
          <c:dPt>
            <c:idx val="9"/>
            <c:bubble3D val="0"/>
            <c:extLst>
              <c:ext xmlns:c16="http://schemas.microsoft.com/office/drawing/2014/chart" uri="{C3380CC4-5D6E-409C-BE32-E72D297353CC}">
                <c16:uniqueId val="{0000001B-AA13-4BD1-9813-420692457299}"/>
              </c:ext>
            </c:extLst>
          </c:dPt>
          <c:dPt>
            <c:idx val="10"/>
            <c:bubble3D val="0"/>
            <c:extLst>
              <c:ext xmlns:c16="http://schemas.microsoft.com/office/drawing/2014/chart" uri="{C3380CC4-5D6E-409C-BE32-E72D297353CC}">
                <c16:uniqueId val="{0000001C-AA13-4BD1-9813-420692457299}"/>
              </c:ext>
            </c:extLst>
          </c:dPt>
          <c:dPt>
            <c:idx val="11"/>
            <c:bubble3D val="0"/>
            <c:extLst>
              <c:ext xmlns:c16="http://schemas.microsoft.com/office/drawing/2014/chart" uri="{C3380CC4-5D6E-409C-BE32-E72D297353CC}">
                <c16:uniqueId val="{0000001D-AA13-4BD1-9813-420692457299}"/>
              </c:ext>
            </c:extLst>
          </c:dPt>
          <c:dPt>
            <c:idx val="12"/>
            <c:bubble3D val="0"/>
            <c:extLst>
              <c:ext xmlns:c16="http://schemas.microsoft.com/office/drawing/2014/chart" uri="{C3380CC4-5D6E-409C-BE32-E72D297353CC}">
                <c16:uniqueId val="{0000001E-AA13-4BD1-9813-420692457299}"/>
              </c:ext>
            </c:extLst>
          </c:dPt>
          <c:dPt>
            <c:idx val="13"/>
            <c:marker>
              <c:symbol val="none"/>
            </c:marker>
            <c:bubble3D val="0"/>
            <c:extLst>
              <c:ext xmlns:c16="http://schemas.microsoft.com/office/drawing/2014/chart" uri="{C3380CC4-5D6E-409C-BE32-E72D297353CC}">
                <c16:uniqueId val="{0000001F-AA13-4BD1-9813-420692457299}"/>
              </c:ext>
            </c:extLst>
          </c:dPt>
          <c:dPt>
            <c:idx val="14"/>
            <c:marker>
              <c:symbol val="none"/>
            </c:marker>
            <c:bubble3D val="0"/>
            <c:extLst>
              <c:ext xmlns:c16="http://schemas.microsoft.com/office/drawing/2014/chart" uri="{C3380CC4-5D6E-409C-BE32-E72D297353CC}">
                <c16:uniqueId val="{00000020-AA13-4BD1-9813-420692457299}"/>
              </c:ext>
            </c:extLst>
          </c:dPt>
          <c:dPt>
            <c:idx val="15"/>
            <c:marker>
              <c:symbol val="none"/>
            </c:marker>
            <c:bubble3D val="0"/>
            <c:extLst>
              <c:ext xmlns:c16="http://schemas.microsoft.com/office/drawing/2014/chart" uri="{C3380CC4-5D6E-409C-BE32-E72D297353CC}">
                <c16:uniqueId val="{00000021-AA13-4BD1-9813-420692457299}"/>
              </c:ext>
            </c:extLst>
          </c:dPt>
          <c:dPt>
            <c:idx val="16"/>
            <c:marker>
              <c:symbol val="none"/>
            </c:marker>
            <c:bubble3D val="0"/>
            <c:extLst>
              <c:ext xmlns:c16="http://schemas.microsoft.com/office/drawing/2014/chart" uri="{C3380CC4-5D6E-409C-BE32-E72D297353CC}">
                <c16:uniqueId val="{00000022-AA13-4BD1-9813-420692457299}"/>
              </c:ext>
            </c:extLst>
          </c:dPt>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Sheet1!$C$2:$C$18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23-AA13-4BD1-9813-420692457299}"/>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AA13-4BD1-9813-420692457299}"/>
              </c:ext>
            </c:extLst>
          </c:dPt>
          <c:dPt>
            <c:idx val="1"/>
            <c:marker>
              <c:symbol val="none"/>
            </c:marker>
            <c:bubble3D val="0"/>
            <c:extLst>
              <c:ext xmlns:c16="http://schemas.microsoft.com/office/drawing/2014/chart" uri="{C3380CC4-5D6E-409C-BE32-E72D297353CC}">
                <c16:uniqueId val="{00000025-AA13-4BD1-9813-420692457299}"/>
              </c:ext>
            </c:extLst>
          </c:dPt>
          <c:dPt>
            <c:idx val="2"/>
            <c:marker>
              <c:symbol val="none"/>
            </c:marker>
            <c:bubble3D val="0"/>
            <c:extLst>
              <c:ext xmlns:c16="http://schemas.microsoft.com/office/drawing/2014/chart" uri="{C3380CC4-5D6E-409C-BE32-E72D297353CC}">
                <c16:uniqueId val="{00000026-AA13-4BD1-9813-420692457299}"/>
              </c:ext>
            </c:extLst>
          </c:dPt>
          <c:dPt>
            <c:idx val="3"/>
            <c:marker>
              <c:symbol val="none"/>
            </c:marker>
            <c:bubble3D val="0"/>
            <c:extLst>
              <c:ext xmlns:c16="http://schemas.microsoft.com/office/drawing/2014/chart" uri="{C3380CC4-5D6E-409C-BE32-E72D297353CC}">
                <c16:uniqueId val="{00000027-AA13-4BD1-9813-420692457299}"/>
              </c:ext>
            </c:extLst>
          </c:dPt>
          <c:dPt>
            <c:idx val="4"/>
            <c:marker>
              <c:symbol val="none"/>
            </c:marker>
            <c:bubble3D val="0"/>
            <c:extLst>
              <c:ext xmlns:c16="http://schemas.microsoft.com/office/drawing/2014/chart" uri="{C3380CC4-5D6E-409C-BE32-E72D297353CC}">
                <c16:uniqueId val="{00000028-AA13-4BD1-9813-420692457299}"/>
              </c:ext>
            </c:extLst>
          </c:dPt>
          <c:dPt>
            <c:idx val="5"/>
            <c:marker>
              <c:symbol val="none"/>
            </c:marker>
            <c:bubble3D val="0"/>
            <c:extLst>
              <c:ext xmlns:c16="http://schemas.microsoft.com/office/drawing/2014/chart" uri="{C3380CC4-5D6E-409C-BE32-E72D297353CC}">
                <c16:uniqueId val="{00000029-AA13-4BD1-9813-420692457299}"/>
              </c:ext>
            </c:extLst>
          </c:dPt>
          <c:dPt>
            <c:idx val="6"/>
            <c:marker>
              <c:symbol val="none"/>
            </c:marker>
            <c:bubble3D val="0"/>
            <c:extLst>
              <c:ext xmlns:c16="http://schemas.microsoft.com/office/drawing/2014/chart" uri="{C3380CC4-5D6E-409C-BE32-E72D297353CC}">
                <c16:uniqueId val="{0000002A-AA13-4BD1-9813-420692457299}"/>
              </c:ext>
            </c:extLst>
          </c:dPt>
          <c:dPt>
            <c:idx val="7"/>
            <c:marker>
              <c:symbol val="none"/>
            </c:marker>
            <c:bubble3D val="0"/>
            <c:extLst>
              <c:ext xmlns:c16="http://schemas.microsoft.com/office/drawing/2014/chart" uri="{C3380CC4-5D6E-409C-BE32-E72D297353CC}">
                <c16:uniqueId val="{0000002B-AA13-4BD1-9813-420692457299}"/>
              </c:ext>
            </c:extLst>
          </c:dPt>
          <c:dPt>
            <c:idx val="8"/>
            <c:marker>
              <c:symbol val="none"/>
            </c:marker>
            <c:bubble3D val="0"/>
            <c:extLst>
              <c:ext xmlns:c16="http://schemas.microsoft.com/office/drawing/2014/chart" uri="{C3380CC4-5D6E-409C-BE32-E72D297353CC}">
                <c16:uniqueId val="{0000002C-AA13-4BD1-9813-420692457299}"/>
              </c:ext>
            </c:extLst>
          </c:dPt>
          <c:dPt>
            <c:idx val="9"/>
            <c:marker>
              <c:symbol val="none"/>
            </c:marker>
            <c:bubble3D val="0"/>
            <c:extLst>
              <c:ext xmlns:c16="http://schemas.microsoft.com/office/drawing/2014/chart" uri="{C3380CC4-5D6E-409C-BE32-E72D297353CC}">
                <c16:uniqueId val="{0000002D-AA13-4BD1-9813-420692457299}"/>
              </c:ext>
            </c:extLst>
          </c:dPt>
          <c:dPt>
            <c:idx val="10"/>
            <c:marker>
              <c:symbol val="none"/>
            </c:marker>
            <c:bubble3D val="0"/>
            <c:extLst>
              <c:ext xmlns:c16="http://schemas.microsoft.com/office/drawing/2014/chart" uri="{C3380CC4-5D6E-409C-BE32-E72D297353CC}">
                <c16:uniqueId val="{0000002E-AA13-4BD1-9813-420692457299}"/>
              </c:ext>
            </c:extLst>
          </c:dPt>
          <c:dPt>
            <c:idx val="11"/>
            <c:marker>
              <c:symbol val="none"/>
            </c:marker>
            <c:bubble3D val="0"/>
            <c:extLst>
              <c:ext xmlns:c16="http://schemas.microsoft.com/office/drawing/2014/chart" uri="{C3380CC4-5D6E-409C-BE32-E72D297353CC}">
                <c16:uniqueId val="{0000002F-AA13-4BD1-9813-420692457299}"/>
              </c:ext>
            </c:extLst>
          </c:dPt>
          <c:dPt>
            <c:idx val="12"/>
            <c:marker>
              <c:symbol val="none"/>
            </c:marker>
            <c:bubble3D val="0"/>
            <c:extLst>
              <c:ext xmlns:c16="http://schemas.microsoft.com/office/drawing/2014/chart" uri="{C3380CC4-5D6E-409C-BE32-E72D297353CC}">
                <c16:uniqueId val="{00000030-AA13-4BD1-9813-420692457299}"/>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Sheet1!$D$2:$D$18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31-AA13-4BD1-9813-420692457299}"/>
            </c:ext>
          </c:extLst>
        </c:ser>
        <c:dLbls>
          <c:showLegendKey val="0"/>
          <c:showVal val="0"/>
          <c:showCatName val="0"/>
          <c:showSerName val="0"/>
          <c:showPercent val="0"/>
          <c:showBubbleSize val="0"/>
        </c:dLbls>
        <c:marker val="1"/>
        <c:smooth val="0"/>
        <c:axId val="411596192"/>
        <c:axId val="412739048"/>
      </c:lineChart>
      <c:catAx>
        <c:axId val="412740616"/>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2740224"/>
        <c:crosses val="autoZero"/>
        <c:auto val="1"/>
        <c:lblAlgn val="ctr"/>
        <c:lblOffset val="100"/>
        <c:noMultiLvlLbl val="0"/>
      </c:catAx>
      <c:valAx>
        <c:axId val="412740224"/>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2740616"/>
        <c:crosses val="autoZero"/>
        <c:crossBetween val="between"/>
        <c:majorUnit val="25"/>
      </c:valAx>
      <c:valAx>
        <c:axId val="412739048"/>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96192"/>
        <c:crosses val="max"/>
        <c:crossBetween val="between"/>
      </c:valAx>
      <c:catAx>
        <c:axId val="411596192"/>
        <c:scaling>
          <c:orientation val="minMax"/>
        </c:scaling>
        <c:delete val="1"/>
        <c:axPos val="b"/>
        <c:numFmt formatCode="General" sourceLinked="1"/>
        <c:majorTickMark val="out"/>
        <c:minorTickMark val="none"/>
        <c:tickLblPos val="nextTo"/>
        <c:crossAx val="412739048"/>
        <c:crosses val="autoZero"/>
        <c:auto val="1"/>
        <c:lblAlgn val="ctr"/>
        <c:lblOffset val="100"/>
        <c:noMultiLvlLbl val="0"/>
      </c:catAx>
    </c:plotArea>
    <c:legend>
      <c:legendPos val="b"/>
      <c:legendEntry>
        <c:idx val="0"/>
        <c:delete val="1"/>
      </c:legendEntry>
      <c:legendEntry>
        <c:idx val="1"/>
        <c:txPr>
          <a:bodyPr/>
          <a:lstStyle/>
          <a:p>
            <a:pPr>
              <a:defRPr sz="1400">
                <a:solidFill>
                  <a:schemeClr val="accent1"/>
                </a:solidFill>
              </a:defRPr>
            </a:pPr>
            <a:endParaRPr lang="en-US"/>
          </a:p>
        </c:txPr>
      </c:legendEntry>
      <c:legendEntry>
        <c:idx val="2"/>
        <c:txPr>
          <a:bodyPr/>
          <a:lstStyle/>
          <a:p>
            <a:pPr>
              <a:defRPr sz="1400">
                <a:solidFill>
                  <a:schemeClr val="accent1"/>
                </a:solidFill>
              </a:defRPr>
            </a:pPr>
            <a:endParaRPr lang="en-US"/>
          </a:p>
        </c:txPr>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B23-4BA3-ACD5-1B6BCB83423A}"/>
              </c:ext>
            </c:extLst>
          </c:dPt>
          <c:dPt>
            <c:idx val="5"/>
            <c:invertIfNegative val="0"/>
            <c:bubble3D val="0"/>
            <c:extLst>
              <c:ext xmlns:c16="http://schemas.microsoft.com/office/drawing/2014/chart" uri="{C3380CC4-5D6E-409C-BE32-E72D297353CC}">
                <c16:uniqueId val="{00000001-8B23-4BA3-ACD5-1B6BCB83423A}"/>
              </c:ext>
            </c:extLst>
          </c:dPt>
          <c:dPt>
            <c:idx val="6"/>
            <c:invertIfNegative val="0"/>
            <c:bubble3D val="0"/>
            <c:extLst>
              <c:ext xmlns:c16="http://schemas.microsoft.com/office/drawing/2014/chart" uri="{C3380CC4-5D6E-409C-BE32-E72D297353CC}">
                <c16:uniqueId val="{00000002-8B23-4BA3-ACD5-1B6BCB83423A}"/>
              </c:ext>
            </c:extLst>
          </c:dPt>
          <c:dPt>
            <c:idx val="7"/>
            <c:invertIfNegative val="0"/>
            <c:bubble3D val="0"/>
            <c:extLst>
              <c:ext xmlns:c16="http://schemas.microsoft.com/office/drawing/2014/chart" uri="{C3380CC4-5D6E-409C-BE32-E72D297353CC}">
                <c16:uniqueId val="{00000003-8B23-4BA3-ACD5-1B6BCB83423A}"/>
              </c:ext>
            </c:extLst>
          </c:dPt>
          <c:dPt>
            <c:idx val="8"/>
            <c:invertIfNegative val="0"/>
            <c:bubble3D val="0"/>
            <c:extLst>
              <c:ext xmlns:c16="http://schemas.microsoft.com/office/drawing/2014/chart" uri="{C3380CC4-5D6E-409C-BE32-E72D297353CC}">
                <c16:uniqueId val="{00000004-8B23-4BA3-ACD5-1B6BCB83423A}"/>
              </c:ext>
            </c:extLst>
          </c:dPt>
          <c:dPt>
            <c:idx val="9"/>
            <c:invertIfNegative val="0"/>
            <c:bubble3D val="0"/>
            <c:extLst>
              <c:ext xmlns:c16="http://schemas.microsoft.com/office/drawing/2014/chart" uri="{C3380CC4-5D6E-409C-BE32-E72D297353CC}">
                <c16:uniqueId val="{00000005-8B23-4BA3-ACD5-1B6BCB83423A}"/>
              </c:ext>
            </c:extLst>
          </c:dPt>
          <c:dPt>
            <c:idx val="10"/>
            <c:invertIfNegative val="0"/>
            <c:bubble3D val="0"/>
            <c:extLst>
              <c:ext xmlns:c16="http://schemas.microsoft.com/office/drawing/2014/chart" uri="{C3380CC4-5D6E-409C-BE32-E72D297353CC}">
                <c16:uniqueId val="{00000006-8B23-4BA3-ACD5-1B6BCB83423A}"/>
              </c:ext>
            </c:extLst>
          </c:dPt>
          <c:dPt>
            <c:idx val="11"/>
            <c:invertIfNegative val="0"/>
            <c:bubble3D val="0"/>
            <c:extLst>
              <c:ext xmlns:c16="http://schemas.microsoft.com/office/drawing/2014/chart" uri="{C3380CC4-5D6E-409C-BE32-E72D297353CC}">
                <c16:uniqueId val="{00000007-8B23-4BA3-ACD5-1B6BCB83423A}"/>
              </c:ext>
            </c:extLst>
          </c:dPt>
          <c:dPt>
            <c:idx val="12"/>
            <c:invertIfNegative val="0"/>
            <c:bubble3D val="0"/>
            <c:extLst>
              <c:ext xmlns:c16="http://schemas.microsoft.com/office/drawing/2014/chart" uri="{C3380CC4-5D6E-409C-BE32-E72D297353CC}">
                <c16:uniqueId val="{00000008-8B23-4BA3-ACD5-1B6BCB83423A}"/>
              </c:ext>
            </c:extLst>
          </c:dPt>
          <c:dPt>
            <c:idx val="13"/>
            <c:invertIfNegative val="0"/>
            <c:bubble3D val="0"/>
            <c:spPr>
              <a:solidFill>
                <a:schemeClr val="accent3"/>
              </a:solidFill>
            </c:spPr>
            <c:extLst>
              <c:ext xmlns:c16="http://schemas.microsoft.com/office/drawing/2014/chart" uri="{C3380CC4-5D6E-409C-BE32-E72D297353CC}">
                <c16:uniqueId val="{0000000A-8B23-4BA3-ACD5-1B6BCB83423A}"/>
              </c:ext>
            </c:extLst>
          </c:dPt>
          <c:dPt>
            <c:idx val="14"/>
            <c:invertIfNegative val="0"/>
            <c:bubble3D val="0"/>
            <c:spPr>
              <a:solidFill>
                <a:schemeClr val="accent3"/>
              </a:solidFill>
            </c:spPr>
            <c:extLst>
              <c:ext xmlns:c16="http://schemas.microsoft.com/office/drawing/2014/chart" uri="{C3380CC4-5D6E-409C-BE32-E72D297353CC}">
                <c16:uniqueId val="{0000000C-8B23-4BA3-ACD5-1B6BCB83423A}"/>
              </c:ext>
            </c:extLst>
          </c:dPt>
          <c:dPt>
            <c:idx val="15"/>
            <c:invertIfNegative val="0"/>
            <c:bubble3D val="0"/>
            <c:spPr>
              <a:solidFill>
                <a:schemeClr val="accent3"/>
              </a:solidFill>
            </c:spPr>
            <c:extLst>
              <c:ext xmlns:c16="http://schemas.microsoft.com/office/drawing/2014/chart" uri="{C3380CC4-5D6E-409C-BE32-E72D297353CC}">
                <c16:uniqueId val="{0000000E-8B23-4BA3-ACD5-1B6BCB83423A}"/>
              </c:ext>
            </c:extLst>
          </c:dPt>
          <c:dPt>
            <c:idx val="16"/>
            <c:invertIfNegative val="0"/>
            <c:bubble3D val="0"/>
            <c:spPr>
              <a:solidFill>
                <a:schemeClr val="accent3"/>
              </a:solidFill>
            </c:spPr>
            <c:extLst>
              <c:ext xmlns:c16="http://schemas.microsoft.com/office/drawing/2014/chart" uri="{C3380CC4-5D6E-409C-BE32-E72D297353CC}">
                <c16:uniqueId val="{00000010-8B23-4BA3-ACD5-1B6BCB83423A}"/>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Sheet1!$B$2:$B$18</c:f>
              <c:numCache>
                <c:formatCode>"$"#,##0.0</c:formatCode>
                <c:ptCount val="17"/>
                <c:pt idx="0">
                  <c:v>245.98007103897416</c:v>
                </c:pt>
                <c:pt idx="1">
                  <c:v>249.55167569767895</c:v>
                </c:pt>
                <c:pt idx="2">
                  <c:v>256.75687341913334</c:v>
                </c:pt>
                <c:pt idx="3">
                  <c:v>262.85866029745165</c:v>
                </c:pt>
                <c:pt idx="4">
                  <c:v>269.29919894966991</c:v>
                </c:pt>
                <c:pt idx="5">
                  <c:v>272.67364874850108</c:v>
                </c:pt>
                <c:pt idx="6">
                  <c:v>277.20874833558696</c:v>
                </c:pt>
                <c:pt idx="7">
                  <c:v>281.32232613931785</c:v>
                </c:pt>
                <c:pt idx="8">
                  <c:v>285.0441936148369</c:v>
                </c:pt>
                <c:pt idx="9">
                  <c:v>285.50433429334305</c:v>
                </c:pt>
                <c:pt idx="10">
                  <c:v>291.02022277272022</c:v>
                </c:pt>
                <c:pt idx="11">
                  <c:v>297.24506833181039</c:v>
                </c:pt>
                <c:pt idx="12">
                  <c:v>303.73902936437327</c:v>
                </c:pt>
                <c:pt idx="13">
                  <c:v>304.87588333323652</c:v>
                </c:pt>
                <c:pt idx="14">
                  <c:v>313.04139009865673</c:v>
                </c:pt>
                <c:pt idx="15">
                  <c:v>322.06129573546929</c:v>
                </c:pt>
                <c:pt idx="16">
                  <c:v>326.45065488240732</c:v>
                </c:pt>
              </c:numCache>
            </c:numRef>
          </c:val>
          <c:extLst>
            <c:ext xmlns:c16="http://schemas.microsoft.com/office/drawing/2014/chart" uri="{C3380CC4-5D6E-409C-BE32-E72D297353CC}">
              <c16:uniqueId val="{00000011-8B23-4BA3-ACD5-1B6BCB83423A}"/>
            </c:ext>
          </c:extLst>
        </c:ser>
        <c:dLbls>
          <c:showLegendKey val="0"/>
          <c:showVal val="0"/>
          <c:showCatName val="0"/>
          <c:showSerName val="0"/>
          <c:showPercent val="0"/>
          <c:showBubbleSize val="0"/>
        </c:dLbls>
        <c:gapWidth val="70"/>
        <c:axId val="411591488"/>
        <c:axId val="41159109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8B23-4BA3-ACD5-1B6BCB83423A}"/>
              </c:ext>
            </c:extLst>
          </c:dPt>
          <c:dPt>
            <c:idx val="1"/>
            <c:bubble3D val="0"/>
            <c:extLst>
              <c:ext xmlns:c16="http://schemas.microsoft.com/office/drawing/2014/chart" uri="{C3380CC4-5D6E-409C-BE32-E72D297353CC}">
                <c16:uniqueId val="{00000013-8B23-4BA3-ACD5-1B6BCB83423A}"/>
              </c:ext>
            </c:extLst>
          </c:dPt>
          <c:dPt>
            <c:idx val="2"/>
            <c:bubble3D val="0"/>
            <c:extLst>
              <c:ext xmlns:c16="http://schemas.microsoft.com/office/drawing/2014/chart" uri="{C3380CC4-5D6E-409C-BE32-E72D297353CC}">
                <c16:uniqueId val="{00000014-8B23-4BA3-ACD5-1B6BCB83423A}"/>
              </c:ext>
            </c:extLst>
          </c:dPt>
          <c:dPt>
            <c:idx val="3"/>
            <c:bubble3D val="0"/>
            <c:extLst>
              <c:ext xmlns:c16="http://schemas.microsoft.com/office/drawing/2014/chart" uri="{C3380CC4-5D6E-409C-BE32-E72D297353CC}">
                <c16:uniqueId val="{00000015-8B23-4BA3-ACD5-1B6BCB83423A}"/>
              </c:ext>
            </c:extLst>
          </c:dPt>
          <c:dPt>
            <c:idx val="4"/>
            <c:bubble3D val="0"/>
            <c:extLst>
              <c:ext xmlns:c16="http://schemas.microsoft.com/office/drawing/2014/chart" uri="{C3380CC4-5D6E-409C-BE32-E72D297353CC}">
                <c16:uniqueId val="{00000016-8B23-4BA3-ACD5-1B6BCB83423A}"/>
              </c:ext>
            </c:extLst>
          </c:dPt>
          <c:dPt>
            <c:idx val="5"/>
            <c:bubble3D val="0"/>
            <c:extLst>
              <c:ext xmlns:c16="http://schemas.microsoft.com/office/drawing/2014/chart" uri="{C3380CC4-5D6E-409C-BE32-E72D297353CC}">
                <c16:uniqueId val="{00000017-8B23-4BA3-ACD5-1B6BCB83423A}"/>
              </c:ext>
            </c:extLst>
          </c:dPt>
          <c:dPt>
            <c:idx val="6"/>
            <c:bubble3D val="0"/>
            <c:extLst>
              <c:ext xmlns:c16="http://schemas.microsoft.com/office/drawing/2014/chart" uri="{C3380CC4-5D6E-409C-BE32-E72D297353CC}">
                <c16:uniqueId val="{00000018-8B23-4BA3-ACD5-1B6BCB83423A}"/>
              </c:ext>
            </c:extLst>
          </c:dPt>
          <c:dPt>
            <c:idx val="7"/>
            <c:bubble3D val="0"/>
            <c:extLst>
              <c:ext xmlns:c16="http://schemas.microsoft.com/office/drawing/2014/chart" uri="{C3380CC4-5D6E-409C-BE32-E72D297353CC}">
                <c16:uniqueId val="{00000019-8B23-4BA3-ACD5-1B6BCB83423A}"/>
              </c:ext>
            </c:extLst>
          </c:dPt>
          <c:dPt>
            <c:idx val="8"/>
            <c:bubble3D val="0"/>
            <c:extLst>
              <c:ext xmlns:c16="http://schemas.microsoft.com/office/drawing/2014/chart" uri="{C3380CC4-5D6E-409C-BE32-E72D297353CC}">
                <c16:uniqueId val="{0000001A-8B23-4BA3-ACD5-1B6BCB83423A}"/>
              </c:ext>
            </c:extLst>
          </c:dPt>
          <c:dPt>
            <c:idx val="9"/>
            <c:bubble3D val="0"/>
            <c:extLst>
              <c:ext xmlns:c16="http://schemas.microsoft.com/office/drawing/2014/chart" uri="{C3380CC4-5D6E-409C-BE32-E72D297353CC}">
                <c16:uniqueId val="{0000001B-8B23-4BA3-ACD5-1B6BCB83423A}"/>
              </c:ext>
            </c:extLst>
          </c:dPt>
          <c:dPt>
            <c:idx val="10"/>
            <c:bubble3D val="0"/>
            <c:extLst>
              <c:ext xmlns:c16="http://schemas.microsoft.com/office/drawing/2014/chart" uri="{C3380CC4-5D6E-409C-BE32-E72D297353CC}">
                <c16:uniqueId val="{0000001C-8B23-4BA3-ACD5-1B6BCB83423A}"/>
              </c:ext>
            </c:extLst>
          </c:dPt>
          <c:dPt>
            <c:idx val="11"/>
            <c:bubble3D val="0"/>
            <c:extLst>
              <c:ext xmlns:c16="http://schemas.microsoft.com/office/drawing/2014/chart" uri="{C3380CC4-5D6E-409C-BE32-E72D297353CC}">
                <c16:uniqueId val="{0000001D-8B23-4BA3-ACD5-1B6BCB83423A}"/>
              </c:ext>
            </c:extLst>
          </c:dPt>
          <c:dPt>
            <c:idx val="12"/>
            <c:bubble3D val="0"/>
            <c:extLst>
              <c:ext xmlns:c16="http://schemas.microsoft.com/office/drawing/2014/chart" uri="{C3380CC4-5D6E-409C-BE32-E72D297353CC}">
                <c16:uniqueId val="{0000001E-8B23-4BA3-ACD5-1B6BCB83423A}"/>
              </c:ext>
            </c:extLst>
          </c:dPt>
          <c:dPt>
            <c:idx val="13"/>
            <c:marker>
              <c:symbol val="none"/>
            </c:marker>
            <c:bubble3D val="0"/>
            <c:extLst>
              <c:ext xmlns:c16="http://schemas.microsoft.com/office/drawing/2014/chart" uri="{C3380CC4-5D6E-409C-BE32-E72D297353CC}">
                <c16:uniqueId val="{0000001F-8B23-4BA3-ACD5-1B6BCB83423A}"/>
              </c:ext>
            </c:extLst>
          </c:dPt>
          <c:dPt>
            <c:idx val="14"/>
            <c:marker>
              <c:symbol val="none"/>
            </c:marker>
            <c:bubble3D val="0"/>
            <c:extLst>
              <c:ext xmlns:c16="http://schemas.microsoft.com/office/drawing/2014/chart" uri="{C3380CC4-5D6E-409C-BE32-E72D297353CC}">
                <c16:uniqueId val="{00000020-8B23-4BA3-ACD5-1B6BCB83423A}"/>
              </c:ext>
            </c:extLst>
          </c:dPt>
          <c:dPt>
            <c:idx val="15"/>
            <c:marker>
              <c:symbol val="none"/>
            </c:marker>
            <c:bubble3D val="0"/>
            <c:extLst>
              <c:ext xmlns:c16="http://schemas.microsoft.com/office/drawing/2014/chart" uri="{C3380CC4-5D6E-409C-BE32-E72D297353CC}">
                <c16:uniqueId val="{00000021-8B23-4BA3-ACD5-1B6BCB83423A}"/>
              </c:ext>
            </c:extLst>
          </c:dPt>
          <c:dPt>
            <c:idx val="16"/>
            <c:marker>
              <c:symbol val="none"/>
            </c:marker>
            <c:bubble3D val="0"/>
            <c:extLst>
              <c:ext xmlns:c16="http://schemas.microsoft.com/office/drawing/2014/chart" uri="{C3380CC4-5D6E-409C-BE32-E72D297353CC}">
                <c16:uniqueId val="{00000022-8B23-4BA3-ACD5-1B6BCB83423A}"/>
              </c:ext>
            </c:extLst>
          </c:dPt>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Sheet1!$C$2:$C$18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23-8B23-4BA3-ACD5-1B6BCB83423A}"/>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8B23-4BA3-ACD5-1B6BCB83423A}"/>
              </c:ext>
            </c:extLst>
          </c:dPt>
          <c:dPt>
            <c:idx val="1"/>
            <c:marker>
              <c:symbol val="none"/>
            </c:marker>
            <c:bubble3D val="0"/>
            <c:extLst>
              <c:ext xmlns:c16="http://schemas.microsoft.com/office/drawing/2014/chart" uri="{C3380CC4-5D6E-409C-BE32-E72D297353CC}">
                <c16:uniqueId val="{00000025-8B23-4BA3-ACD5-1B6BCB83423A}"/>
              </c:ext>
            </c:extLst>
          </c:dPt>
          <c:dPt>
            <c:idx val="2"/>
            <c:marker>
              <c:symbol val="none"/>
            </c:marker>
            <c:bubble3D val="0"/>
            <c:extLst>
              <c:ext xmlns:c16="http://schemas.microsoft.com/office/drawing/2014/chart" uri="{C3380CC4-5D6E-409C-BE32-E72D297353CC}">
                <c16:uniqueId val="{00000026-8B23-4BA3-ACD5-1B6BCB83423A}"/>
              </c:ext>
            </c:extLst>
          </c:dPt>
          <c:dPt>
            <c:idx val="3"/>
            <c:marker>
              <c:symbol val="none"/>
            </c:marker>
            <c:bubble3D val="0"/>
            <c:extLst>
              <c:ext xmlns:c16="http://schemas.microsoft.com/office/drawing/2014/chart" uri="{C3380CC4-5D6E-409C-BE32-E72D297353CC}">
                <c16:uniqueId val="{00000027-8B23-4BA3-ACD5-1B6BCB83423A}"/>
              </c:ext>
            </c:extLst>
          </c:dPt>
          <c:dPt>
            <c:idx val="4"/>
            <c:marker>
              <c:symbol val="none"/>
            </c:marker>
            <c:bubble3D val="0"/>
            <c:extLst>
              <c:ext xmlns:c16="http://schemas.microsoft.com/office/drawing/2014/chart" uri="{C3380CC4-5D6E-409C-BE32-E72D297353CC}">
                <c16:uniqueId val="{00000028-8B23-4BA3-ACD5-1B6BCB83423A}"/>
              </c:ext>
            </c:extLst>
          </c:dPt>
          <c:dPt>
            <c:idx val="5"/>
            <c:marker>
              <c:symbol val="none"/>
            </c:marker>
            <c:bubble3D val="0"/>
            <c:extLst>
              <c:ext xmlns:c16="http://schemas.microsoft.com/office/drawing/2014/chart" uri="{C3380CC4-5D6E-409C-BE32-E72D297353CC}">
                <c16:uniqueId val="{00000029-8B23-4BA3-ACD5-1B6BCB83423A}"/>
              </c:ext>
            </c:extLst>
          </c:dPt>
          <c:dPt>
            <c:idx val="6"/>
            <c:marker>
              <c:symbol val="none"/>
            </c:marker>
            <c:bubble3D val="0"/>
            <c:extLst>
              <c:ext xmlns:c16="http://schemas.microsoft.com/office/drawing/2014/chart" uri="{C3380CC4-5D6E-409C-BE32-E72D297353CC}">
                <c16:uniqueId val="{0000002A-8B23-4BA3-ACD5-1B6BCB83423A}"/>
              </c:ext>
            </c:extLst>
          </c:dPt>
          <c:dPt>
            <c:idx val="7"/>
            <c:marker>
              <c:symbol val="none"/>
            </c:marker>
            <c:bubble3D val="0"/>
            <c:extLst>
              <c:ext xmlns:c16="http://schemas.microsoft.com/office/drawing/2014/chart" uri="{C3380CC4-5D6E-409C-BE32-E72D297353CC}">
                <c16:uniqueId val="{0000002B-8B23-4BA3-ACD5-1B6BCB83423A}"/>
              </c:ext>
            </c:extLst>
          </c:dPt>
          <c:dPt>
            <c:idx val="8"/>
            <c:marker>
              <c:symbol val="none"/>
            </c:marker>
            <c:bubble3D val="0"/>
            <c:extLst>
              <c:ext xmlns:c16="http://schemas.microsoft.com/office/drawing/2014/chart" uri="{C3380CC4-5D6E-409C-BE32-E72D297353CC}">
                <c16:uniqueId val="{0000002C-8B23-4BA3-ACD5-1B6BCB83423A}"/>
              </c:ext>
            </c:extLst>
          </c:dPt>
          <c:dPt>
            <c:idx val="9"/>
            <c:marker>
              <c:symbol val="none"/>
            </c:marker>
            <c:bubble3D val="0"/>
            <c:extLst>
              <c:ext xmlns:c16="http://schemas.microsoft.com/office/drawing/2014/chart" uri="{C3380CC4-5D6E-409C-BE32-E72D297353CC}">
                <c16:uniqueId val="{0000002D-8B23-4BA3-ACD5-1B6BCB83423A}"/>
              </c:ext>
            </c:extLst>
          </c:dPt>
          <c:dPt>
            <c:idx val="10"/>
            <c:marker>
              <c:symbol val="none"/>
            </c:marker>
            <c:bubble3D val="0"/>
            <c:extLst>
              <c:ext xmlns:c16="http://schemas.microsoft.com/office/drawing/2014/chart" uri="{C3380CC4-5D6E-409C-BE32-E72D297353CC}">
                <c16:uniqueId val="{0000002E-8B23-4BA3-ACD5-1B6BCB83423A}"/>
              </c:ext>
            </c:extLst>
          </c:dPt>
          <c:dPt>
            <c:idx val="11"/>
            <c:marker>
              <c:symbol val="none"/>
            </c:marker>
            <c:bubble3D val="0"/>
            <c:extLst>
              <c:ext xmlns:c16="http://schemas.microsoft.com/office/drawing/2014/chart" uri="{C3380CC4-5D6E-409C-BE32-E72D297353CC}">
                <c16:uniqueId val="{0000002F-8B23-4BA3-ACD5-1B6BCB83423A}"/>
              </c:ext>
            </c:extLst>
          </c:dPt>
          <c:dPt>
            <c:idx val="12"/>
            <c:marker>
              <c:symbol val="none"/>
            </c:marker>
            <c:bubble3D val="0"/>
            <c:extLst>
              <c:ext xmlns:c16="http://schemas.microsoft.com/office/drawing/2014/chart" uri="{C3380CC4-5D6E-409C-BE32-E72D297353CC}">
                <c16:uniqueId val="{00000030-8B23-4BA3-ACD5-1B6BCB83423A}"/>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Sheet1!$D$2:$D$18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31-8B23-4BA3-ACD5-1B6BCB83423A}"/>
            </c:ext>
          </c:extLst>
        </c:ser>
        <c:dLbls>
          <c:showLegendKey val="0"/>
          <c:showVal val="0"/>
          <c:showCatName val="0"/>
          <c:showSerName val="0"/>
          <c:showPercent val="0"/>
          <c:showBubbleSize val="0"/>
        </c:dLbls>
        <c:marker val="1"/>
        <c:smooth val="0"/>
        <c:axId val="411589920"/>
        <c:axId val="411590312"/>
      </c:lineChart>
      <c:catAx>
        <c:axId val="41159148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1591096"/>
        <c:crosses val="autoZero"/>
        <c:auto val="1"/>
        <c:lblAlgn val="ctr"/>
        <c:lblOffset val="100"/>
        <c:noMultiLvlLbl val="0"/>
      </c:catAx>
      <c:valAx>
        <c:axId val="411591096"/>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1591488"/>
        <c:crosses val="autoZero"/>
        <c:crossBetween val="between"/>
        <c:majorUnit val="25"/>
      </c:valAx>
      <c:valAx>
        <c:axId val="411590312"/>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89920"/>
        <c:crosses val="max"/>
        <c:crossBetween val="between"/>
      </c:valAx>
      <c:catAx>
        <c:axId val="411589920"/>
        <c:scaling>
          <c:orientation val="minMax"/>
        </c:scaling>
        <c:delete val="1"/>
        <c:axPos val="b"/>
        <c:numFmt formatCode="General" sourceLinked="1"/>
        <c:majorTickMark val="out"/>
        <c:minorTickMark val="none"/>
        <c:tickLblPos val="nextTo"/>
        <c:crossAx val="41159031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solidFill>
                <a:schemeClr val="accent1"/>
              </a:solidFill>
            </a:defRPr>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C22-4E1E-BA1F-337090C2FAE3}"/>
              </c:ext>
            </c:extLst>
          </c:dPt>
          <c:dPt>
            <c:idx val="13"/>
            <c:invertIfNegative val="0"/>
            <c:bubble3D val="0"/>
            <c:extLst>
              <c:ext xmlns:c16="http://schemas.microsoft.com/office/drawing/2014/chart" uri="{C3380CC4-5D6E-409C-BE32-E72D297353CC}">
                <c16:uniqueId val="{00000001-7C22-4E1E-BA1F-337090C2FAE3}"/>
              </c:ext>
            </c:extLst>
          </c:dPt>
          <c:dPt>
            <c:idx val="14"/>
            <c:invertIfNegative val="0"/>
            <c:bubble3D val="0"/>
            <c:extLst>
              <c:ext xmlns:c16="http://schemas.microsoft.com/office/drawing/2014/chart" uri="{C3380CC4-5D6E-409C-BE32-E72D297353CC}">
                <c16:uniqueId val="{00000002-7C22-4E1E-BA1F-337090C2FAE3}"/>
              </c:ext>
            </c:extLst>
          </c:dPt>
          <c:dPt>
            <c:idx val="15"/>
            <c:invertIfNegative val="0"/>
            <c:bubble3D val="0"/>
            <c:extLst>
              <c:ext xmlns:c16="http://schemas.microsoft.com/office/drawing/2014/chart" uri="{C3380CC4-5D6E-409C-BE32-E72D297353CC}">
                <c16:uniqueId val="{00000003-7C22-4E1E-BA1F-337090C2FAE3}"/>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Sheet1!$B$2:$B$17</c:f>
              <c:numCache>
                <c:formatCode>General</c:formatCode>
                <c:ptCount val="16"/>
                <c:pt idx="0">
                  <c:v>143.4</c:v>
                </c:pt>
                <c:pt idx="1">
                  <c:v>148.69999999999999</c:v>
                </c:pt>
                <c:pt idx="2">
                  <c:v>150.80000000000001</c:v>
                </c:pt>
                <c:pt idx="3">
                  <c:v>158</c:v>
                </c:pt>
                <c:pt idx="4">
                  <c:v>166.3</c:v>
                </c:pt>
                <c:pt idx="5">
                  <c:v>170.1</c:v>
                </c:pt>
                <c:pt idx="6">
                  <c:v>178.2</c:v>
                </c:pt>
                <c:pt idx="7">
                  <c:v>181</c:v>
                </c:pt>
                <c:pt idx="8">
                  <c:v>177.7</c:v>
                </c:pt>
                <c:pt idx="9">
                  <c:v>175.4</c:v>
                </c:pt>
                <c:pt idx="10">
                  <c:v>173.7</c:v>
                </c:pt>
                <c:pt idx="11">
                  <c:v>180.2</c:v>
                </c:pt>
                <c:pt idx="12">
                  <c:v>175.6</c:v>
                </c:pt>
                <c:pt idx="13">
                  <c:v>172.6</c:v>
                </c:pt>
                <c:pt idx="14">
                  <c:v>172.2</c:v>
                </c:pt>
                <c:pt idx="15">
                  <c:v>175.6</c:v>
                </c:pt>
              </c:numCache>
            </c:numRef>
          </c:val>
          <c:extLst>
            <c:ext xmlns:c16="http://schemas.microsoft.com/office/drawing/2014/chart" uri="{C3380CC4-5D6E-409C-BE32-E72D297353CC}">
              <c16:uniqueId val="{00000004-7C22-4E1E-BA1F-337090C2FAE3}"/>
            </c:ext>
          </c:extLst>
        </c:ser>
        <c:dLbls>
          <c:showLegendKey val="0"/>
          <c:showVal val="0"/>
          <c:showCatName val="0"/>
          <c:showSerName val="0"/>
          <c:showPercent val="0"/>
          <c:showBubbleSize val="0"/>
        </c:dLbls>
        <c:gapWidth val="50"/>
        <c:axId val="329806704"/>
        <c:axId val="329805920"/>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Sheet1!$C$2:$C$17</c:f>
              <c:numCache>
                <c:formatCode>General</c:formatCode>
                <c:ptCount val="16"/>
                <c:pt idx="0">
                  <c:v>0.19609233000000001</c:v>
                </c:pt>
                <c:pt idx="1">
                  <c:v>0.20369965600000001</c:v>
                </c:pt>
                <c:pt idx="2">
                  <c:v>0.18554448000000001</c:v>
                </c:pt>
                <c:pt idx="3">
                  <c:v>0.185136564</c:v>
                </c:pt>
                <c:pt idx="4">
                  <c:v>0.15939846499999999</c:v>
                </c:pt>
                <c:pt idx="5">
                  <c:v>0.14395340500000001</c:v>
                </c:pt>
                <c:pt idx="6">
                  <c:v>0.181975518</c:v>
                </c:pt>
                <c:pt idx="7">
                  <c:v>0.145777817</c:v>
                </c:pt>
                <c:pt idx="8">
                  <c:v>6.8438207000000001E-2</c:v>
                </c:pt>
                <c:pt idx="9">
                  <c:v>3.1394959E-2</c:v>
                </c:pt>
                <c:pt idx="10">
                  <c:v>-2.5458768E-2</c:v>
                </c:pt>
                <c:pt idx="11">
                  <c:v>-4.3579040000000001E-3</c:v>
                </c:pt>
                <c:pt idx="12">
                  <c:v>-1.1625055E-2</c:v>
                </c:pt>
                <c:pt idx="13">
                  <c:v>-1.6299250000000001E-2</c:v>
                </c:pt>
                <c:pt idx="14">
                  <c:v>-8.7423310000000008E-3</c:v>
                </c:pt>
                <c:pt idx="15">
                  <c:v>-2.6350709999999999E-2</c:v>
                </c:pt>
              </c:numCache>
            </c:numRef>
          </c:val>
          <c:smooth val="1"/>
          <c:extLst>
            <c:ext xmlns:c16="http://schemas.microsoft.com/office/drawing/2014/chart" uri="{C3380CC4-5D6E-409C-BE32-E72D297353CC}">
              <c16:uniqueId val="{00000005-7C22-4E1E-BA1F-337090C2FAE3}"/>
            </c:ext>
          </c:extLst>
        </c:ser>
        <c:dLbls>
          <c:showLegendKey val="0"/>
          <c:showVal val="0"/>
          <c:showCatName val="0"/>
          <c:showSerName val="0"/>
          <c:showPercent val="0"/>
          <c:showBubbleSize val="0"/>
        </c:dLbls>
        <c:marker val="1"/>
        <c:smooth val="0"/>
        <c:axId val="329807096"/>
        <c:axId val="329800824"/>
      </c:lineChart>
      <c:catAx>
        <c:axId val="3298067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5920"/>
        <c:crossesAt val="50"/>
        <c:auto val="1"/>
        <c:lblAlgn val="ctr"/>
        <c:lblOffset val="100"/>
        <c:tickLblSkip val="1"/>
        <c:tickMarkSkip val="1"/>
        <c:noMultiLvlLbl val="0"/>
      </c:catAx>
      <c:valAx>
        <c:axId val="329805920"/>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6704"/>
        <c:crosses val="autoZero"/>
        <c:crossBetween val="between"/>
        <c:majorUnit val="10"/>
      </c:valAx>
      <c:catAx>
        <c:axId val="329807096"/>
        <c:scaling>
          <c:orientation val="minMax"/>
        </c:scaling>
        <c:delete val="1"/>
        <c:axPos val="b"/>
        <c:numFmt formatCode="General" sourceLinked="1"/>
        <c:majorTickMark val="out"/>
        <c:minorTickMark val="none"/>
        <c:tickLblPos val="none"/>
        <c:crossAx val="329800824"/>
        <c:crosses val="autoZero"/>
        <c:auto val="1"/>
        <c:lblAlgn val="ctr"/>
        <c:lblOffset val="100"/>
        <c:noMultiLvlLbl val="0"/>
      </c:catAx>
      <c:valAx>
        <c:axId val="329800824"/>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70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F96D-43A5-BD92-85F5CBE30503}"/>
              </c:ext>
            </c:extLst>
          </c:dPt>
          <c:dPt>
            <c:idx val="5"/>
            <c:invertIfNegative val="0"/>
            <c:bubble3D val="0"/>
            <c:extLst>
              <c:ext xmlns:c16="http://schemas.microsoft.com/office/drawing/2014/chart" uri="{C3380CC4-5D6E-409C-BE32-E72D297353CC}">
                <c16:uniqueId val="{00000001-F96D-43A5-BD92-85F5CBE30503}"/>
              </c:ext>
            </c:extLst>
          </c:dPt>
          <c:dPt>
            <c:idx val="6"/>
            <c:invertIfNegative val="0"/>
            <c:bubble3D val="0"/>
            <c:extLst>
              <c:ext xmlns:c16="http://schemas.microsoft.com/office/drawing/2014/chart" uri="{C3380CC4-5D6E-409C-BE32-E72D297353CC}">
                <c16:uniqueId val="{00000002-F96D-43A5-BD92-85F5CBE30503}"/>
              </c:ext>
            </c:extLst>
          </c:dPt>
          <c:dPt>
            <c:idx val="7"/>
            <c:invertIfNegative val="0"/>
            <c:bubble3D val="0"/>
            <c:extLst>
              <c:ext xmlns:c16="http://schemas.microsoft.com/office/drawing/2014/chart" uri="{C3380CC4-5D6E-409C-BE32-E72D297353CC}">
                <c16:uniqueId val="{00000003-F96D-43A5-BD92-85F5CBE30503}"/>
              </c:ext>
            </c:extLst>
          </c:dPt>
          <c:dPt>
            <c:idx val="8"/>
            <c:invertIfNegative val="0"/>
            <c:bubble3D val="0"/>
            <c:extLst>
              <c:ext xmlns:c16="http://schemas.microsoft.com/office/drawing/2014/chart" uri="{C3380CC4-5D6E-409C-BE32-E72D297353CC}">
                <c16:uniqueId val="{00000004-F96D-43A5-BD92-85F5CBE30503}"/>
              </c:ext>
            </c:extLst>
          </c:dPt>
          <c:dPt>
            <c:idx val="9"/>
            <c:invertIfNegative val="0"/>
            <c:bubble3D val="0"/>
            <c:extLst>
              <c:ext xmlns:c16="http://schemas.microsoft.com/office/drawing/2014/chart" uri="{C3380CC4-5D6E-409C-BE32-E72D297353CC}">
                <c16:uniqueId val="{00000005-F96D-43A5-BD92-85F5CBE30503}"/>
              </c:ext>
            </c:extLst>
          </c:dPt>
          <c:dPt>
            <c:idx val="10"/>
            <c:invertIfNegative val="0"/>
            <c:bubble3D val="0"/>
            <c:extLst>
              <c:ext xmlns:c16="http://schemas.microsoft.com/office/drawing/2014/chart" uri="{C3380CC4-5D6E-409C-BE32-E72D297353CC}">
                <c16:uniqueId val="{00000006-F96D-43A5-BD92-85F5CBE30503}"/>
              </c:ext>
            </c:extLst>
          </c:dPt>
          <c:dPt>
            <c:idx val="11"/>
            <c:invertIfNegative val="0"/>
            <c:bubble3D val="0"/>
            <c:extLst>
              <c:ext xmlns:c16="http://schemas.microsoft.com/office/drawing/2014/chart" uri="{C3380CC4-5D6E-409C-BE32-E72D297353CC}">
                <c16:uniqueId val="{00000007-F96D-43A5-BD92-85F5CBE30503}"/>
              </c:ext>
            </c:extLst>
          </c:dPt>
          <c:dPt>
            <c:idx val="12"/>
            <c:invertIfNegative val="0"/>
            <c:bubble3D val="0"/>
            <c:extLst>
              <c:ext xmlns:c16="http://schemas.microsoft.com/office/drawing/2014/chart" uri="{C3380CC4-5D6E-409C-BE32-E72D297353CC}">
                <c16:uniqueId val="{00000008-F96D-43A5-BD92-85F5CBE30503}"/>
              </c:ext>
            </c:extLst>
          </c:dPt>
          <c:dPt>
            <c:idx val="13"/>
            <c:invertIfNegative val="0"/>
            <c:bubble3D val="0"/>
            <c:spPr>
              <a:solidFill>
                <a:schemeClr val="accent3"/>
              </a:solidFill>
            </c:spPr>
            <c:extLst>
              <c:ext xmlns:c16="http://schemas.microsoft.com/office/drawing/2014/chart" uri="{C3380CC4-5D6E-409C-BE32-E72D297353CC}">
                <c16:uniqueId val="{0000000A-F96D-43A5-BD92-85F5CBE30503}"/>
              </c:ext>
            </c:extLst>
          </c:dPt>
          <c:dPt>
            <c:idx val="14"/>
            <c:invertIfNegative val="0"/>
            <c:bubble3D val="0"/>
            <c:spPr>
              <a:solidFill>
                <a:schemeClr val="accent3"/>
              </a:solidFill>
            </c:spPr>
            <c:extLst>
              <c:ext xmlns:c16="http://schemas.microsoft.com/office/drawing/2014/chart" uri="{C3380CC4-5D6E-409C-BE32-E72D297353CC}">
                <c16:uniqueId val="{0000000C-F96D-43A5-BD92-85F5CBE30503}"/>
              </c:ext>
            </c:extLst>
          </c:dPt>
          <c:dPt>
            <c:idx val="15"/>
            <c:invertIfNegative val="0"/>
            <c:bubble3D val="0"/>
            <c:spPr>
              <a:solidFill>
                <a:schemeClr val="accent3"/>
              </a:solidFill>
            </c:spPr>
            <c:extLst>
              <c:ext xmlns:c16="http://schemas.microsoft.com/office/drawing/2014/chart" uri="{C3380CC4-5D6E-409C-BE32-E72D297353CC}">
                <c16:uniqueId val="{0000000E-F96D-43A5-BD92-85F5CBE30503}"/>
              </c:ext>
            </c:extLst>
          </c:dPt>
          <c:dPt>
            <c:idx val="16"/>
            <c:invertIfNegative val="0"/>
            <c:bubble3D val="0"/>
            <c:spPr>
              <a:solidFill>
                <a:schemeClr val="accent3"/>
              </a:solidFill>
            </c:spPr>
            <c:extLst>
              <c:ext xmlns:c16="http://schemas.microsoft.com/office/drawing/2014/chart" uri="{C3380CC4-5D6E-409C-BE32-E72D297353CC}">
                <c16:uniqueId val="{00000010-F96D-43A5-BD92-85F5CBE30503}"/>
              </c:ext>
            </c:extLst>
          </c:dPt>
          <c:dLbls>
            <c:numFmt formatCode="#,##0.0" sourceLinked="0"/>
            <c:spPr>
              <a:noFill/>
              <a:ln>
                <a:noFill/>
              </a:ln>
              <a:effectLst/>
            </c:spPr>
            <c:txPr>
              <a:bodyPr/>
              <a:lstStyle/>
              <a:p>
                <a:pPr>
                  <a:defRPr sz="900">
                    <a:solidFill>
                      <a:schemeClr val="accent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Sheet1!$B$2:$B$18</c:f>
              <c:numCache>
                <c:formatCode>"$"#,##0.0</c:formatCode>
                <c:ptCount val="17"/>
                <c:pt idx="0">
                  <c:v>249.6834928250907</c:v>
                </c:pt>
                <c:pt idx="1">
                  <c:v>252.51030262010187</c:v>
                </c:pt>
                <c:pt idx="2">
                  <c:v>256.57252770757401</c:v>
                </c:pt>
                <c:pt idx="3">
                  <c:v>260.88948851470076</c:v>
                </c:pt>
                <c:pt idx="4">
                  <c:v>264.43036345826414</c:v>
                </c:pt>
                <c:pt idx="5">
                  <c:v>267.02884632644054</c:v>
                </c:pt>
                <c:pt idx="6">
                  <c:v>270.76803619540732</c:v>
                </c:pt>
                <c:pt idx="7">
                  <c:v>274.74552201375025</c:v>
                </c:pt>
                <c:pt idx="8">
                  <c:v>278.00566201509042</c:v>
                </c:pt>
                <c:pt idx="9">
                  <c:v>280.38899617382424</c:v>
                </c:pt>
                <c:pt idx="10">
                  <c:v>285.84717839277107</c:v>
                </c:pt>
                <c:pt idx="11">
                  <c:v>292.43882059226803</c:v>
                </c:pt>
                <c:pt idx="12">
                  <c:v>297.1419891115018</c:v>
                </c:pt>
                <c:pt idx="13">
                  <c:v>299.50511343093245</c:v>
                </c:pt>
                <c:pt idx="14">
                  <c:v>305.35573548801739</c:v>
                </c:pt>
                <c:pt idx="15">
                  <c:v>312.4180305790718</c:v>
                </c:pt>
                <c:pt idx="16">
                  <c:v>316.99800703937899</c:v>
                </c:pt>
              </c:numCache>
            </c:numRef>
          </c:val>
          <c:extLst>
            <c:ext xmlns:c16="http://schemas.microsoft.com/office/drawing/2014/chart" uri="{C3380CC4-5D6E-409C-BE32-E72D297353CC}">
              <c16:uniqueId val="{00000011-F96D-43A5-BD92-85F5CBE30503}"/>
            </c:ext>
          </c:extLst>
        </c:ser>
        <c:dLbls>
          <c:showLegendKey val="0"/>
          <c:showVal val="0"/>
          <c:showCatName val="0"/>
          <c:showSerName val="0"/>
          <c:showPercent val="0"/>
          <c:showBubbleSize val="0"/>
        </c:dLbls>
        <c:gapWidth val="70"/>
        <c:axId val="410212448"/>
        <c:axId val="41021205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F96D-43A5-BD92-85F5CBE30503}"/>
              </c:ext>
            </c:extLst>
          </c:dPt>
          <c:dPt>
            <c:idx val="1"/>
            <c:bubble3D val="0"/>
            <c:extLst>
              <c:ext xmlns:c16="http://schemas.microsoft.com/office/drawing/2014/chart" uri="{C3380CC4-5D6E-409C-BE32-E72D297353CC}">
                <c16:uniqueId val="{00000013-F96D-43A5-BD92-85F5CBE30503}"/>
              </c:ext>
            </c:extLst>
          </c:dPt>
          <c:dPt>
            <c:idx val="2"/>
            <c:bubble3D val="0"/>
            <c:extLst>
              <c:ext xmlns:c16="http://schemas.microsoft.com/office/drawing/2014/chart" uri="{C3380CC4-5D6E-409C-BE32-E72D297353CC}">
                <c16:uniqueId val="{00000014-F96D-43A5-BD92-85F5CBE30503}"/>
              </c:ext>
            </c:extLst>
          </c:dPt>
          <c:dPt>
            <c:idx val="3"/>
            <c:bubble3D val="0"/>
            <c:extLst>
              <c:ext xmlns:c16="http://schemas.microsoft.com/office/drawing/2014/chart" uri="{C3380CC4-5D6E-409C-BE32-E72D297353CC}">
                <c16:uniqueId val="{00000015-F96D-43A5-BD92-85F5CBE30503}"/>
              </c:ext>
            </c:extLst>
          </c:dPt>
          <c:dPt>
            <c:idx val="4"/>
            <c:bubble3D val="0"/>
            <c:extLst>
              <c:ext xmlns:c16="http://schemas.microsoft.com/office/drawing/2014/chart" uri="{C3380CC4-5D6E-409C-BE32-E72D297353CC}">
                <c16:uniqueId val="{00000016-F96D-43A5-BD92-85F5CBE30503}"/>
              </c:ext>
            </c:extLst>
          </c:dPt>
          <c:dPt>
            <c:idx val="5"/>
            <c:bubble3D val="0"/>
            <c:extLst>
              <c:ext xmlns:c16="http://schemas.microsoft.com/office/drawing/2014/chart" uri="{C3380CC4-5D6E-409C-BE32-E72D297353CC}">
                <c16:uniqueId val="{00000017-F96D-43A5-BD92-85F5CBE30503}"/>
              </c:ext>
            </c:extLst>
          </c:dPt>
          <c:dPt>
            <c:idx val="6"/>
            <c:bubble3D val="0"/>
            <c:extLst>
              <c:ext xmlns:c16="http://schemas.microsoft.com/office/drawing/2014/chart" uri="{C3380CC4-5D6E-409C-BE32-E72D297353CC}">
                <c16:uniqueId val="{00000018-F96D-43A5-BD92-85F5CBE30503}"/>
              </c:ext>
            </c:extLst>
          </c:dPt>
          <c:dPt>
            <c:idx val="7"/>
            <c:bubble3D val="0"/>
            <c:extLst>
              <c:ext xmlns:c16="http://schemas.microsoft.com/office/drawing/2014/chart" uri="{C3380CC4-5D6E-409C-BE32-E72D297353CC}">
                <c16:uniqueId val="{00000019-F96D-43A5-BD92-85F5CBE30503}"/>
              </c:ext>
            </c:extLst>
          </c:dPt>
          <c:dPt>
            <c:idx val="8"/>
            <c:bubble3D val="0"/>
            <c:extLst>
              <c:ext xmlns:c16="http://schemas.microsoft.com/office/drawing/2014/chart" uri="{C3380CC4-5D6E-409C-BE32-E72D297353CC}">
                <c16:uniqueId val="{0000001A-F96D-43A5-BD92-85F5CBE30503}"/>
              </c:ext>
            </c:extLst>
          </c:dPt>
          <c:dPt>
            <c:idx val="9"/>
            <c:bubble3D val="0"/>
            <c:extLst>
              <c:ext xmlns:c16="http://schemas.microsoft.com/office/drawing/2014/chart" uri="{C3380CC4-5D6E-409C-BE32-E72D297353CC}">
                <c16:uniqueId val="{0000001B-F96D-43A5-BD92-85F5CBE30503}"/>
              </c:ext>
            </c:extLst>
          </c:dPt>
          <c:dPt>
            <c:idx val="10"/>
            <c:bubble3D val="0"/>
            <c:extLst>
              <c:ext xmlns:c16="http://schemas.microsoft.com/office/drawing/2014/chart" uri="{C3380CC4-5D6E-409C-BE32-E72D297353CC}">
                <c16:uniqueId val="{0000001C-F96D-43A5-BD92-85F5CBE30503}"/>
              </c:ext>
            </c:extLst>
          </c:dPt>
          <c:dPt>
            <c:idx val="11"/>
            <c:bubble3D val="0"/>
            <c:extLst>
              <c:ext xmlns:c16="http://schemas.microsoft.com/office/drawing/2014/chart" uri="{C3380CC4-5D6E-409C-BE32-E72D297353CC}">
                <c16:uniqueId val="{0000001D-F96D-43A5-BD92-85F5CBE30503}"/>
              </c:ext>
            </c:extLst>
          </c:dPt>
          <c:dPt>
            <c:idx val="12"/>
            <c:bubble3D val="0"/>
            <c:extLst>
              <c:ext xmlns:c16="http://schemas.microsoft.com/office/drawing/2014/chart" uri="{C3380CC4-5D6E-409C-BE32-E72D297353CC}">
                <c16:uniqueId val="{0000001E-F96D-43A5-BD92-85F5CBE30503}"/>
              </c:ext>
            </c:extLst>
          </c:dPt>
          <c:dPt>
            <c:idx val="13"/>
            <c:marker>
              <c:symbol val="none"/>
            </c:marker>
            <c:bubble3D val="0"/>
            <c:extLst>
              <c:ext xmlns:c16="http://schemas.microsoft.com/office/drawing/2014/chart" uri="{C3380CC4-5D6E-409C-BE32-E72D297353CC}">
                <c16:uniqueId val="{0000001F-F96D-43A5-BD92-85F5CBE30503}"/>
              </c:ext>
            </c:extLst>
          </c:dPt>
          <c:dPt>
            <c:idx val="14"/>
            <c:marker>
              <c:symbol val="none"/>
            </c:marker>
            <c:bubble3D val="0"/>
            <c:extLst>
              <c:ext xmlns:c16="http://schemas.microsoft.com/office/drawing/2014/chart" uri="{C3380CC4-5D6E-409C-BE32-E72D297353CC}">
                <c16:uniqueId val="{00000020-F96D-43A5-BD92-85F5CBE30503}"/>
              </c:ext>
            </c:extLst>
          </c:dPt>
          <c:dPt>
            <c:idx val="15"/>
            <c:marker>
              <c:symbol val="none"/>
            </c:marker>
            <c:bubble3D val="0"/>
            <c:extLst>
              <c:ext xmlns:c16="http://schemas.microsoft.com/office/drawing/2014/chart" uri="{C3380CC4-5D6E-409C-BE32-E72D297353CC}">
                <c16:uniqueId val="{00000021-F96D-43A5-BD92-85F5CBE30503}"/>
              </c:ext>
            </c:extLst>
          </c:dPt>
          <c:dPt>
            <c:idx val="16"/>
            <c:marker>
              <c:symbol val="none"/>
            </c:marker>
            <c:bubble3D val="0"/>
            <c:extLst>
              <c:ext xmlns:c16="http://schemas.microsoft.com/office/drawing/2014/chart" uri="{C3380CC4-5D6E-409C-BE32-E72D297353CC}">
                <c16:uniqueId val="{00000022-F96D-43A5-BD92-85F5CBE30503}"/>
              </c:ext>
            </c:extLst>
          </c:dPt>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Sheet1!$C$2:$C$18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23-F96D-43A5-BD92-85F5CBE30503}"/>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F96D-43A5-BD92-85F5CBE30503}"/>
              </c:ext>
            </c:extLst>
          </c:dPt>
          <c:dPt>
            <c:idx val="1"/>
            <c:marker>
              <c:symbol val="none"/>
            </c:marker>
            <c:bubble3D val="0"/>
            <c:extLst>
              <c:ext xmlns:c16="http://schemas.microsoft.com/office/drawing/2014/chart" uri="{C3380CC4-5D6E-409C-BE32-E72D297353CC}">
                <c16:uniqueId val="{00000025-F96D-43A5-BD92-85F5CBE30503}"/>
              </c:ext>
            </c:extLst>
          </c:dPt>
          <c:dPt>
            <c:idx val="2"/>
            <c:marker>
              <c:symbol val="none"/>
            </c:marker>
            <c:bubble3D val="0"/>
            <c:extLst>
              <c:ext xmlns:c16="http://schemas.microsoft.com/office/drawing/2014/chart" uri="{C3380CC4-5D6E-409C-BE32-E72D297353CC}">
                <c16:uniqueId val="{00000026-F96D-43A5-BD92-85F5CBE30503}"/>
              </c:ext>
            </c:extLst>
          </c:dPt>
          <c:dPt>
            <c:idx val="3"/>
            <c:marker>
              <c:symbol val="none"/>
            </c:marker>
            <c:bubble3D val="0"/>
            <c:extLst>
              <c:ext xmlns:c16="http://schemas.microsoft.com/office/drawing/2014/chart" uri="{C3380CC4-5D6E-409C-BE32-E72D297353CC}">
                <c16:uniqueId val="{00000027-F96D-43A5-BD92-85F5CBE30503}"/>
              </c:ext>
            </c:extLst>
          </c:dPt>
          <c:dPt>
            <c:idx val="4"/>
            <c:marker>
              <c:symbol val="none"/>
            </c:marker>
            <c:bubble3D val="0"/>
            <c:extLst>
              <c:ext xmlns:c16="http://schemas.microsoft.com/office/drawing/2014/chart" uri="{C3380CC4-5D6E-409C-BE32-E72D297353CC}">
                <c16:uniqueId val="{00000028-F96D-43A5-BD92-85F5CBE30503}"/>
              </c:ext>
            </c:extLst>
          </c:dPt>
          <c:dPt>
            <c:idx val="5"/>
            <c:marker>
              <c:symbol val="none"/>
            </c:marker>
            <c:bubble3D val="0"/>
            <c:extLst>
              <c:ext xmlns:c16="http://schemas.microsoft.com/office/drawing/2014/chart" uri="{C3380CC4-5D6E-409C-BE32-E72D297353CC}">
                <c16:uniqueId val="{00000029-F96D-43A5-BD92-85F5CBE30503}"/>
              </c:ext>
            </c:extLst>
          </c:dPt>
          <c:dPt>
            <c:idx val="6"/>
            <c:marker>
              <c:symbol val="none"/>
            </c:marker>
            <c:bubble3D val="0"/>
            <c:extLst>
              <c:ext xmlns:c16="http://schemas.microsoft.com/office/drawing/2014/chart" uri="{C3380CC4-5D6E-409C-BE32-E72D297353CC}">
                <c16:uniqueId val="{0000002A-F96D-43A5-BD92-85F5CBE30503}"/>
              </c:ext>
            </c:extLst>
          </c:dPt>
          <c:dPt>
            <c:idx val="7"/>
            <c:marker>
              <c:symbol val="none"/>
            </c:marker>
            <c:bubble3D val="0"/>
            <c:extLst>
              <c:ext xmlns:c16="http://schemas.microsoft.com/office/drawing/2014/chart" uri="{C3380CC4-5D6E-409C-BE32-E72D297353CC}">
                <c16:uniqueId val="{0000002B-F96D-43A5-BD92-85F5CBE30503}"/>
              </c:ext>
            </c:extLst>
          </c:dPt>
          <c:dPt>
            <c:idx val="8"/>
            <c:marker>
              <c:symbol val="none"/>
            </c:marker>
            <c:bubble3D val="0"/>
            <c:extLst>
              <c:ext xmlns:c16="http://schemas.microsoft.com/office/drawing/2014/chart" uri="{C3380CC4-5D6E-409C-BE32-E72D297353CC}">
                <c16:uniqueId val="{0000002C-F96D-43A5-BD92-85F5CBE30503}"/>
              </c:ext>
            </c:extLst>
          </c:dPt>
          <c:dPt>
            <c:idx val="9"/>
            <c:marker>
              <c:symbol val="none"/>
            </c:marker>
            <c:bubble3D val="0"/>
            <c:extLst>
              <c:ext xmlns:c16="http://schemas.microsoft.com/office/drawing/2014/chart" uri="{C3380CC4-5D6E-409C-BE32-E72D297353CC}">
                <c16:uniqueId val="{0000002D-F96D-43A5-BD92-85F5CBE30503}"/>
              </c:ext>
            </c:extLst>
          </c:dPt>
          <c:dPt>
            <c:idx val="10"/>
            <c:marker>
              <c:symbol val="none"/>
            </c:marker>
            <c:bubble3D val="0"/>
            <c:extLst>
              <c:ext xmlns:c16="http://schemas.microsoft.com/office/drawing/2014/chart" uri="{C3380CC4-5D6E-409C-BE32-E72D297353CC}">
                <c16:uniqueId val="{0000002E-F96D-43A5-BD92-85F5CBE30503}"/>
              </c:ext>
            </c:extLst>
          </c:dPt>
          <c:dPt>
            <c:idx val="11"/>
            <c:marker>
              <c:symbol val="none"/>
            </c:marker>
            <c:bubble3D val="0"/>
            <c:extLst>
              <c:ext xmlns:c16="http://schemas.microsoft.com/office/drawing/2014/chart" uri="{C3380CC4-5D6E-409C-BE32-E72D297353CC}">
                <c16:uniqueId val="{0000002F-F96D-43A5-BD92-85F5CBE30503}"/>
              </c:ext>
            </c:extLst>
          </c:dPt>
          <c:dPt>
            <c:idx val="12"/>
            <c:marker>
              <c:symbol val="none"/>
            </c:marker>
            <c:bubble3D val="0"/>
            <c:extLst>
              <c:ext xmlns:c16="http://schemas.microsoft.com/office/drawing/2014/chart" uri="{C3380CC4-5D6E-409C-BE32-E72D297353CC}">
                <c16:uniqueId val="{00000030-F96D-43A5-BD92-85F5CBE30503}"/>
              </c:ext>
            </c:extLst>
          </c:dPt>
          <c:dLbls>
            <c:spPr>
              <a:noFill/>
              <a:ln>
                <a:noFill/>
              </a:ln>
              <a:effectLst/>
            </c:spPr>
            <c:txPr>
              <a:bodyPr/>
              <a:lstStyle/>
              <a:p>
                <a:pPr>
                  <a:defRPr sz="1000" b="1">
                    <a:solidFill>
                      <a:schemeClr val="accent1"/>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Sheet1!$D$2:$D$18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31-F96D-43A5-BD92-85F5CBE30503}"/>
            </c:ext>
          </c:extLst>
        </c:ser>
        <c:dLbls>
          <c:showLegendKey val="0"/>
          <c:showVal val="0"/>
          <c:showCatName val="0"/>
          <c:showSerName val="0"/>
          <c:showPercent val="0"/>
          <c:showBubbleSize val="0"/>
        </c:dLbls>
        <c:marker val="1"/>
        <c:smooth val="0"/>
        <c:axId val="410210880"/>
        <c:axId val="410211272"/>
      </c:lineChart>
      <c:catAx>
        <c:axId val="4102124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056"/>
        <c:crosses val="autoZero"/>
        <c:auto val="1"/>
        <c:lblAlgn val="ctr"/>
        <c:lblOffset val="100"/>
        <c:noMultiLvlLbl val="0"/>
      </c:catAx>
      <c:valAx>
        <c:axId val="410212056"/>
        <c:scaling>
          <c:orientation val="minMax"/>
          <c:max val="400"/>
          <c:min val="225"/>
        </c:scaling>
        <c:delete val="0"/>
        <c:axPos val="l"/>
        <c:numFmt formatCode="&quot;$&quot;#,##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448"/>
        <c:crosses val="autoZero"/>
        <c:crossBetween val="between"/>
        <c:majorUnit val="25"/>
      </c:valAx>
      <c:valAx>
        <c:axId val="41021127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0880"/>
        <c:crosses val="max"/>
        <c:crossBetween val="between"/>
      </c:valAx>
      <c:catAx>
        <c:axId val="410210880"/>
        <c:scaling>
          <c:orientation val="minMax"/>
        </c:scaling>
        <c:delete val="1"/>
        <c:axPos val="b"/>
        <c:numFmt formatCode="General" sourceLinked="1"/>
        <c:majorTickMark val="out"/>
        <c:minorTickMark val="none"/>
        <c:tickLblPos val="nextTo"/>
        <c:crossAx val="41021127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72F-41EC-B7B0-F4C91F58F0C4}"/>
              </c:ext>
            </c:extLst>
          </c:dPt>
          <c:dPt>
            <c:idx val="5"/>
            <c:invertIfNegative val="0"/>
            <c:bubble3D val="0"/>
            <c:extLst>
              <c:ext xmlns:c16="http://schemas.microsoft.com/office/drawing/2014/chart" uri="{C3380CC4-5D6E-409C-BE32-E72D297353CC}">
                <c16:uniqueId val="{00000001-A72F-41EC-B7B0-F4C91F58F0C4}"/>
              </c:ext>
            </c:extLst>
          </c:dPt>
          <c:dPt>
            <c:idx val="6"/>
            <c:invertIfNegative val="0"/>
            <c:bubble3D val="0"/>
            <c:extLst>
              <c:ext xmlns:c16="http://schemas.microsoft.com/office/drawing/2014/chart" uri="{C3380CC4-5D6E-409C-BE32-E72D297353CC}">
                <c16:uniqueId val="{00000002-A72F-41EC-B7B0-F4C91F58F0C4}"/>
              </c:ext>
            </c:extLst>
          </c:dPt>
          <c:dPt>
            <c:idx val="7"/>
            <c:invertIfNegative val="0"/>
            <c:bubble3D val="0"/>
            <c:extLst>
              <c:ext xmlns:c16="http://schemas.microsoft.com/office/drawing/2014/chart" uri="{C3380CC4-5D6E-409C-BE32-E72D297353CC}">
                <c16:uniqueId val="{00000003-A72F-41EC-B7B0-F4C91F58F0C4}"/>
              </c:ext>
            </c:extLst>
          </c:dPt>
          <c:dPt>
            <c:idx val="8"/>
            <c:invertIfNegative val="0"/>
            <c:bubble3D val="0"/>
            <c:extLst>
              <c:ext xmlns:c16="http://schemas.microsoft.com/office/drawing/2014/chart" uri="{C3380CC4-5D6E-409C-BE32-E72D297353CC}">
                <c16:uniqueId val="{00000004-A72F-41EC-B7B0-F4C91F58F0C4}"/>
              </c:ext>
            </c:extLst>
          </c:dPt>
          <c:dPt>
            <c:idx val="9"/>
            <c:invertIfNegative val="0"/>
            <c:bubble3D val="0"/>
            <c:extLst>
              <c:ext xmlns:c16="http://schemas.microsoft.com/office/drawing/2014/chart" uri="{C3380CC4-5D6E-409C-BE32-E72D297353CC}">
                <c16:uniqueId val="{00000005-A72F-41EC-B7B0-F4C91F58F0C4}"/>
              </c:ext>
            </c:extLst>
          </c:dPt>
          <c:dPt>
            <c:idx val="10"/>
            <c:invertIfNegative val="0"/>
            <c:bubble3D val="0"/>
            <c:extLst>
              <c:ext xmlns:c16="http://schemas.microsoft.com/office/drawing/2014/chart" uri="{C3380CC4-5D6E-409C-BE32-E72D297353CC}">
                <c16:uniqueId val="{00000006-A72F-41EC-B7B0-F4C91F58F0C4}"/>
              </c:ext>
            </c:extLst>
          </c:dPt>
          <c:dPt>
            <c:idx val="11"/>
            <c:invertIfNegative val="0"/>
            <c:bubble3D val="0"/>
            <c:extLst>
              <c:ext xmlns:c16="http://schemas.microsoft.com/office/drawing/2014/chart" uri="{C3380CC4-5D6E-409C-BE32-E72D297353CC}">
                <c16:uniqueId val="{00000007-A72F-41EC-B7B0-F4C91F58F0C4}"/>
              </c:ext>
            </c:extLst>
          </c:dPt>
          <c:dPt>
            <c:idx val="12"/>
            <c:invertIfNegative val="0"/>
            <c:bubble3D val="0"/>
            <c:extLst>
              <c:ext xmlns:c16="http://schemas.microsoft.com/office/drawing/2014/chart" uri="{C3380CC4-5D6E-409C-BE32-E72D297353CC}">
                <c16:uniqueId val="{00000008-A72F-41EC-B7B0-F4C91F58F0C4}"/>
              </c:ext>
            </c:extLst>
          </c:dPt>
          <c:dPt>
            <c:idx val="13"/>
            <c:invertIfNegative val="0"/>
            <c:bubble3D val="0"/>
            <c:spPr>
              <a:solidFill>
                <a:schemeClr val="accent3"/>
              </a:solidFill>
            </c:spPr>
            <c:extLst>
              <c:ext xmlns:c16="http://schemas.microsoft.com/office/drawing/2014/chart" uri="{C3380CC4-5D6E-409C-BE32-E72D297353CC}">
                <c16:uniqueId val="{0000000A-A72F-41EC-B7B0-F4C91F58F0C4}"/>
              </c:ext>
            </c:extLst>
          </c:dPt>
          <c:dPt>
            <c:idx val="14"/>
            <c:invertIfNegative val="0"/>
            <c:bubble3D val="0"/>
            <c:spPr>
              <a:solidFill>
                <a:schemeClr val="accent3"/>
              </a:solidFill>
            </c:spPr>
            <c:extLst>
              <c:ext xmlns:c16="http://schemas.microsoft.com/office/drawing/2014/chart" uri="{C3380CC4-5D6E-409C-BE32-E72D297353CC}">
                <c16:uniqueId val="{0000000C-A72F-41EC-B7B0-F4C91F58F0C4}"/>
              </c:ext>
            </c:extLst>
          </c:dPt>
          <c:dPt>
            <c:idx val="15"/>
            <c:invertIfNegative val="0"/>
            <c:bubble3D val="0"/>
            <c:spPr>
              <a:solidFill>
                <a:schemeClr val="accent3"/>
              </a:solidFill>
            </c:spPr>
            <c:extLst>
              <c:ext xmlns:c16="http://schemas.microsoft.com/office/drawing/2014/chart" uri="{C3380CC4-5D6E-409C-BE32-E72D297353CC}">
                <c16:uniqueId val="{0000000E-A72F-41EC-B7B0-F4C91F58F0C4}"/>
              </c:ext>
            </c:extLst>
          </c:dPt>
          <c:dPt>
            <c:idx val="16"/>
            <c:invertIfNegative val="0"/>
            <c:bubble3D val="0"/>
            <c:spPr>
              <a:solidFill>
                <a:schemeClr val="accent3"/>
              </a:solidFill>
            </c:spPr>
            <c:extLst>
              <c:ext xmlns:c16="http://schemas.microsoft.com/office/drawing/2014/chart" uri="{C3380CC4-5D6E-409C-BE32-E72D297353CC}">
                <c16:uniqueId val="{00000010-A72F-41EC-B7B0-F4C91F58F0C4}"/>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72F-41EC-B7B0-F4C91F58F0C4}"/>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Sheet1!$B$2:$B$18</c:f>
              <c:numCache>
                <c:formatCode>"$"#,##0.0</c:formatCode>
                <c:ptCount val="17"/>
                <c:pt idx="0">
                  <c:v>252.51030262010187</c:v>
                </c:pt>
                <c:pt idx="1">
                  <c:v>256.57252770757401</c:v>
                </c:pt>
                <c:pt idx="2">
                  <c:v>260.88948851470076</c:v>
                </c:pt>
                <c:pt idx="3">
                  <c:v>264.43036345826414</c:v>
                </c:pt>
                <c:pt idx="4">
                  <c:v>267.02884632644054</c:v>
                </c:pt>
                <c:pt idx="5">
                  <c:v>270.76803619540732</c:v>
                </c:pt>
                <c:pt idx="6">
                  <c:v>274.74552201375025</c:v>
                </c:pt>
                <c:pt idx="7">
                  <c:v>278.00566201509042</c:v>
                </c:pt>
                <c:pt idx="8">
                  <c:v>279.97485461428374</c:v>
                </c:pt>
                <c:pt idx="9">
                  <c:v>285.87329668296331</c:v>
                </c:pt>
                <c:pt idx="10">
                  <c:v>291.93960622770118</c:v>
                </c:pt>
                <c:pt idx="11">
                  <c:v>297.04103354421864</c:v>
                </c:pt>
                <c:pt idx="12">
                  <c:v>300.39666076788916</c:v>
                </c:pt>
                <c:pt idx="13">
                  <c:v>306.17044902428631</c:v>
                </c:pt>
                <c:pt idx="14">
                  <c:v>312.3105861316908</c:v>
                </c:pt>
                <c:pt idx="15">
                  <c:v>317.40486132301737</c:v>
                </c:pt>
                <c:pt idx="16">
                  <c:v>318.62496523628784</c:v>
                </c:pt>
              </c:numCache>
            </c:numRef>
          </c:val>
          <c:extLst>
            <c:ext xmlns:c16="http://schemas.microsoft.com/office/drawing/2014/chart" uri="{C3380CC4-5D6E-409C-BE32-E72D297353CC}">
              <c16:uniqueId val="{00000012-A72F-41EC-B7B0-F4C91F58F0C4}"/>
            </c:ext>
          </c:extLst>
        </c:ser>
        <c:dLbls>
          <c:showLegendKey val="0"/>
          <c:showVal val="0"/>
          <c:showCatName val="0"/>
          <c:showSerName val="0"/>
          <c:showPercent val="0"/>
          <c:showBubbleSize val="0"/>
        </c:dLbls>
        <c:gapWidth val="70"/>
        <c:axId val="409234816"/>
        <c:axId val="40923520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A72F-41EC-B7B0-F4C91F58F0C4}"/>
              </c:ext>
            </c:extLst>
          </c:dPt>
          <c:dPt>
            <c:idx val="1"/>
            <c:bubble3D val="0"/>
            <c:extLst>
              <c:ext xmlns:c16="http://schemas.microsoft.com/office/drawing/2014/chart" uri="{C3380CC4-5D6E-409C-BE32-E72D297353CC}">
                <c16:uniqueId val="{00000014-A72F-41EC-B7B0-F4C91F58F0C4}"/>
              </c:ext>
            </c:extLst>
          </c:dPt>
          <c:dPt>
            <c:idx val="2"/>
            <c:bubble3D val="0"/>
            <c:extLst>
              <c:ext xmlns:c16="http://schemas.microsoft.com/office/drawing/2014/chart" uri="{C3380CC4-5D6E-409C-BE32-E72D297353CC}">
                <c16:uniqueId val="{00000015-A72F-41EC-B7B0-F4C91F58F0C4}"/>
              </c:ext>
            </c:extLst>
          </c:dPt>
          <c:dPt>
            <c:idx val="3"/>
            <c:bubble3D val="0"/>
            <c:extLst>
              <c:ext xmlns:c16="http://schemas.microsoft.com/office/drawing/2014/chart" uri="{C3380CC4-5D6E-409C-BE32-E72D297353CC}">
                <c16:uniqueId val="{00000016-A72F-41EC-B7B0-F4C91F58F0C4}"/>
              </c:ext>
            </c:extLst>
          </c:dPt>
          <c:dPt>
            <c:idx val="4"/>
            <c:bubble3D val="0"/>
            <c:extLst>
              <c:ext xmlns:c16="http://schemas.microsoft.com/office/drawing/2014/chart" uri="{C3380CC4-5D6E-409C-BE32-E72D297353CC}">
                <c16:uniqueId val="{00000017-A72F-41EC-B7B0-F4C91F58F0C4}"/>
              </c:ext>
            </c:extLst>
          </c:dPt>
          <c:dPt>
            <c:idx val="5"/>
            <c:bubble3D val="0"/>
            <c:extLst>
              <c:ext xmlns:c16="http://schemas.microsoft.com/office/drawing/2014/chart" uri="{C3380CC4-5D6E-409C-BE32-E72D297353CC}">
                <c16:uniqueId val="{00000018-A72F-41EC-B7B0-F4C91F58F0C4}"/>
              </c:ext>
            </c:extLst>
          </c:dPt>
          <c:dPt>
            <c:idx val="6"/>
            <c:bubble3D val="0"/>
            <c:extLst>
              <c:ext xmlns:c16="http://schemas.microsoft.com/office/drawing/2014/chart" uri="{C3380CC4-5D6E-409C-BE32-E72D297353CC}">
                <c16:uniqueId val="{00000019-A72F-41EC-B7B0-F4C91F58F0C4}"/>
              </c:ext>
            </c:extLst>
          </c:dPt>
          <c:dPt>
            <c:idx val="7"/>
            <c:bubble3D val="0"/>
            <c:extLst>
              <c:ext xmlns:c16="http://schemas.microsoft.com/office/drawing/2014/chart" uri="{C3380CC4-5D6E-409C-BE32-E72D297353CC}">
                <c16:uniqueId val="{0000001A-A72F-41EC-B7B0-F4C91F58F0C4}"/>
              </c:ext>
            </c:extLst>
          </c:dPt>
          <c:dPt>
            <c:idx val="8"/>
            <c:bubble3D val="0"/>
            <c:extLst>
              <c:ext xmlns:c16="http://schemas.microsoft.com/office/drawing/2014/chart" uri="{C3380CC4-5D6E-409C-BE32-E72D297353CC}">
                <c16:uniqueId val="{0000001B-A72F-41EC-B7B0-F4C91F58F0C4}"/>
              </c:ext>
            </c:extLst>
          </c:dPt>
          <c:dPt>
            <c:idx val="9"/>
            <c:bubble3D val="0"/>
            <c:extLst>
              <c:ext xmlns:c16="http://schemas.microsoft.com/office/drawing/2014/chart" uri="{C3380CC4-5D6E-409C-BE32-E72D297353CC}">
                <c16:uniqueId val="{0000001C-A72F-41EC-B7B0-F4C91F58F0C4}"/>
              </c:ext>
            </c:extLst>
          </c:dPt>
          <c:dPt>
            <c:idx val="10"/>
            <c:bubble3D val="0"/>
            <c:extLst>
              <c:ext xmlns:c16="http://schemas.microsoft.com/office/drawing/2014/chart" uri="{C3380CC4-5D6E-409C-BE32-E72D297353CC}">
                <c16:uniqueId val="{0000001D-A72F-41EC-B7B0-F4C91F58F0C4}"/>
              </c:ext>
            </c:extLst>
          </c:dPt>
          <c:dPt>
            <c:idx val="11"/>
            <c:bubble3D val="0"/>
            <c:extLst>
              <c:ext xmlns:c16="http://schemas.microsoft.com/office/drawing/2014/chart" uri="{C3380CC4-5D6E-409C-BE32-E72D297353CC}">
                <c16:uniqueId val="{0000001E-A72F-41EC-B7B0-F4C91F58F0C4}"/>
              </c:ext>
            </c:extLst>
          </c:dPt>
          <c:dPt>
            <c:idx val="12"/>
            <c:bubble3D val="0"/>
            <c:extLst>
              <c:ext xmlns:c16="http://schemas.microsoft.com/office/drawing/2014/chart" uri="{C3380CC4-5D6E-409C-BE32-E72D297353CC}">
                <c16:uniqueId val="{0000001F-A72F-41EC-B7B0-F4C91F58F0C4}"/>
              </c:ext>
            </c:extLst>
          </c:dPt>
          <c:dPt>
            <c:idx val="13"/>
            <c:marker>
              <c:symbol val="none"/>
            </c:marker>
            <c:bubble3D val="0"/>
            <c:extLst>
              <c:ext xmlns:c16="http://schemas.microsoft.com/office/drawing/2014/chart" uri="{C3380CC4-5D6E-409C-BE32-E72D297353CC}">
                <c16:uniqueId val="{00000020-A72F-41EC-B7B0-F4C91F58F0C4}"/>
              </c:ext>
            </c:extLst>
          </c:dPt>
          <c:dPt>
            <c:idx val="14"/>
            <c:marker>
              <c:symbol val="none"/>
            </c:marker>
            <c:bubble3D val="0"/>
            <c:extLst>
              <c:ext xmlns:c16="http://schemas.microsoft.com/office/drawing/2014/chart" uri="{C3380CC4-5D6E-409C-BE32-E72D297353CC}">
                <c16:uniqueId val="{00000021-A72F-41EC-B7B0-F4C91F58F0C4}"/>
              </c:ext>
            </c:extLst>
          </c:dPt>
          <c:dPt>
            <c:idx val="15"/>
            <c:marker>
              <c:symbol val="none"/>
            </c:marker>
            <c:bubble3D val="0"/>
            <c:extLst>
              <c:ext xmlns:c16="http://schemas.microsoft.com/office/drawing/2014/chart" uri="{C3380CC4-5D6E-409C-BE32-E72D297353CC}">
                <c16:uniqueId val="{00000022-A72F-41EC-B7B0-F4C91F58F0C4}"/>
              </c:ext>
            </c:extLst>
          </c:dPt>
          <c:dPt>
            <c:idx val="16"/>
            <c:marker>
              <c:symbol val="none"/>
            </c:marker>
            <c:bubble3D val="0"/>
            <c:extLst>
              <c:ext xmlns:c16="http://schemas.microsoft.com/office/drawing/2014/chart" uri="{C3380CC4-5D6E-409C-BE32-E72D297353CC}">
                <c16:uniqueId val="{00000023-A72F-41EC-B7B0-F4C91F58F0C4}"/>
              </c:ext>
            </c:extLst>
          </c:dPt>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Sheet1!$C$2:$C$18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24-A72F-41EC-B7B0-F4C91F58F0C4}"/>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A72F-41EC-B7B0-F4C91F58F0C4}"/>
              </c:ext>
            </c:extLst>
          </c:dPt>
          <c:dPt>
            <c:idx val="1"/>
            <c:marker>
              <c:symbol val="none"/>
            </c:marker>
            <c:bubble3D val="0"/>
            <c:extLst>
              <c:ext xmlns:c16="http://schemas.microsoft.com/office/drawing/2014/chart" uri="{C3380CC4-5D6E-409C-BE32-E72D297353CC}">
                <c16:uniqueId val="{00000026-A72F-41EC-B7B0-F4C91F58F0C4}"/>
              </c:ext>
            </c:extLst>
          </c:dPt>
          <c:dPt>
            <c:idx val="2"/>
            <c:marker>
              <c:symbol val="none"/>
            </c:marker>
            <c:bubble3D val="0"/>
            <c:extLst>
              <c:ext xmlns:c16="http://schemas.microsoft.com/office/drawing/2014/chart" uri="{C3380CC4-5D6E-409C-BE32-E72D297353CC}">
                <c16:uniqueId val="{00000027-A72F-41EC-B7B0-F4C91F58F0C4}"/>
              </c:ext>
            </c:extLst>
          </c:dPt>
          <c:dPt>
            <c:idx val="3"/>
            <c:marker>
              <c:symbol val="none"/>
            </c:marker>
            <c:bubble3D val="0"/>
            <c:extLst>
              <c:ext xmlns:c16="http://schemas.microsoft.com/office/drawing/2014/chart" uri="{C3380CC4-5D6E-409C-BE32-E72D297353CC}">
                <c16:uniqueId val="{00000028-A72F-41EC-B7B0-F4C91F58F0C4}"/>
              </c:ext>
            </c:extLst>
          </c:dPt>
          <c:dPt>
            <c:idx val="4"/>
            <c:marker>
              <c:symbol val="none"/>
            </c:marker>
            <c:bubble3D val="0"/>
            <c:extLst>
              <c:ext xmlns:c16="http://schemas.microsoft.com/office/drawing/2014/chart" uri="{C3380CC4-5D6E-409C-BE32-E72D297353CC}">
                <c16:uniqueId val="{00000029-A72F-41EC-B7B0-F4C91F58F0C4}"/>
              </c:ext>
            </c:extLst>
          </c:dPt>
          <c:dPt>
            <c:idx val="5"/>
            <c:marker>
              <c:symbol val="none"/>
            </c:marker>
            <c:bubble3D val="0"/>
            <c:extLst>
              <c:ext xmlns:c16="http://schemas.microsoft.com/office/drawing/2014/chart" uri="{C3380CC4-5D6E-409C-BE32-E72D297353CC}">
                <c16:uniqueId val="{0000002A-A72F-41EC-B7B0-F4C91F58F0C4}"/>
              </c:ext>
            </c:extLst>
          </c:dPt>
          <c:dPt>
            <c:idx val="6"/>
            <c:marker>
              <c:symbol val="none"/>
            </c:marker>
            <c:bubble3D val="0"/>
            <c:extLst>
              <c:ext xmlns:c16="http://schemas.microsoft.com/office/drawing/2014/chart" uri="{C3380CC4-5D6E-409C-BE32-E72D297353CC}">
                <c16:uniqueId val="{0000002B-A72F-41EC-B7B0-F4C91F58F0C4}"/>
              </c:ext>
            </c:extLst>
          </c:dPt>
          <c:dPt>
            <c:idx val="7"/>
            <c:marker>
              <c:symbol val="none"/>
            </c:marker>
            <c:bubble3D val="0"/>
            <c:extLst>
              <c:ext xmlns:c16="http://schemas.microsoft.com/office/drawing/2014/chart" uri="{C3380CC4-5D6E-409C-BE32-E72D297353CC}">
                <c16:uniqueId val="{0000002C-A72F-41EC-B7B0-F4C91F58F0C4}"/>
              </c:ext>
            </c:extLst>
          </c:dPt>
          <c:dPt>
            <c:idx val="8"/>
            <c:marker>
              <c:symbol val="none"/>
            </c:marker>
            <c:bubble3D val="0"/>
            <c:extLst>
              <c:ext xmlns:c16="http://schemas.microsoft.com/office/drawing/2014/chart" uri="{C3380CC4-5D6E-409C-BE32-E72D297353CC}">
                <c16:uniqueId val="{0000002D-A72F-41EC-B7B0-F4C91F58F0C4}"/>
              </c:ext>
            </c:extLst>
          </c:dPt>
          <c:dPt>
            <c:idx val="9"/>
            <c:marker>
              <c:symbol val="none"/>
            </c:marker>
            <c:bubble3D val="0"/>
            <c:extLst>
              <c:ext xmlns:c16="http://schemas.microsoft.com/office/drawing/2014/chart" uri="{C3380CC4-5D6E-409C-BE32-E72D297353CC}">
                <c16:uniqueId val="{0000002E-A72F-41EC-B7B0-F4C91F58F0C4}"/>
              </c:ext>
            </c:extLst>
          </c:dPt>
          <c:dPt>
            <c:idx val="10"/>
            <c:marker>
              <c:symbol val="none"/>
            </c:marker>
            <c:bubble3D val="0"/>
            <c:extLst>
              <c:ext xmlns:c16="http://schemas.microsoft.com/office/drawing/2014/chart" uri="{C3380CC4-5D6E-409C-BE32-E72D297353CC}">
                <c16:uniqueId val="{0000002F-A72F-41EC-B7B0-F4C91F58F0C4}"/>
              </c:ext>
            </c:extLst>
          </c:dPt>
          <c:dPt>
            <c:idx val="11"/>
            <c:marker>
              <c:symbol val="none"/>
            </c:marker>
            <c:bubble3D val="0"/>
            <c:extLst>
              <c:ext xmlns:c16="http://schemas.microsoft.com/office/drawing/2014/chart" uri="{C3380CC4-5D6E-409C-BE32-E72D297353CC}">
                <c16:uniqueId val="{00000030-A72F-41EC-B7B0-F4C91F58F0C4}"/>
              </c:ext>
            </c:extLst>
          </c:dPt>
          <c:dPt>
            <c:idx val="12"/>
            <c:marker>
              <c:symbol val="none"/>
            </c:marker>
            <c:bubble3D val="0"/>
            <c:extLst>
              <c:ext xmlns:c16="http://schemas.microsoft.com/office/drawing/2014/chart" uri="{C3380CC4-5D6E-409C-BE32-E72D297353CC}">
                <c16:uniqueId val="{00000031-A72F-41EC-B7B0-F4C91F58F0C4}"/>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Sheet1!$D$2:$D$18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32-A72F-41EC-B7B0-F4C91F58F0C4}"/>
            </c:ext>
          </c:extLst>
        </c:ser>
        <c:dLbls>
          <c:showLegendKey val="0"/>
          <c:showVal val="0"/>
          <c:showCatName val="0"/>
          <c:showSerName val="0"/>
          <c:showPercent val="0"/>
          <c:showBubbleSize val="0"/>
        </c:dLbls>
        <c:marker val="1"/>
        <c:smooth val="0"/>
        <c:axId val="409235992"/>
        <c:axId val="409235600"/>
      </c:lineChart>
      <c:catAx>
        <c:axId val="40923481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5208"/>
        <c:crosses val="autoZero"/>
        <c:auto val="1"/>
        <c:lblAlgn val="ctr"/>
        <c:lblOffset val="100"/>
        <c:noMultiLvlLbl val="0"/>
      </c:catAx>
      <c:valAx>
        <c:axId val="40923520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4816"/>
        <c:crosses val="autoZero"/>
        <c:crossBetween val="between"/>
        <c:majorUnit val="25"/>
      </c:valAx>
      <c:valAx>
        <c:axId val="40923560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5992"/>
        <c:crosses val="max"/>
        <c:crossBetween val="between"/>
      </c:valAx>
      <c:catAx>
        <c:axId val="409235992"/>
        <c:scaling>
          <c:orientation val="minMax"/>
        </c:scaling>
        <c:delete val="1"/>
        <c:axPos val="b"/>
        <c:numFmt formatCode="General" sourceLinked="1"/>
        <c:majorTickMark val="out"/>
        <c:minorTickMark val="none"/>
        <c:tickLblPos val="nextTo"/>
        <c:crossAx val="40923560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68F-43A4-B069-1517DDCD2FD2}"/>
              </c:ext>
            </c:extLst>
          </c:dPt>
          <c:dPt>
            <c:idx val="5"/>
            <c:invertIfNegative val="0"/>
            <c:bubble3D val="0"/>
            <c:extLst>
              <c:ext xmlns:c16="http://schemas.microsoft.com/office/drawing/2014/chart" uri="{C3380CC4-5D6E-409C-BE32-E72D297353CC}">
                <c16:uniqueId val="{00000001-868F-43A4-B069-1517DDCD2FD2}"/>
              </c:ext>
            </c:extLst>
          </c:dPt>
          <c:dPt>
            <c:idx val="6"/>
            <c:invertIfNegative val="0"/>
            <c:bubble3D val="0"/>
            <c:extLst>
              <c:ext xmlns:c16="http://schemas.microsoft.com/office/drawing/2014/chart" uri="{C3380CC4-5D6E-409C-BE32-E72D297353CC}">
                <c16:uniqueId val="{00000002-868F-43A4-B069-1517DDCD2FD2}"/>
              </c:ext>
            </c:extLst>
          </c:dPt>
          <c:dPt>
            <c:idx val="7"/>
            <c:invertIfNegative val="0"/>
            <c:bubble3D val="0"/>
            <c:extLst>
              <c:ext xmlns:c16="http://schemas.microsoft.com/office/drawing/2014/chart" uri="{C3380CC4-5D6E-409C-BE32-E72D297353CC}">
                <c16:uniqueId val="{00000003-868F-43A4-B069-1517DDCD2FD2}"/>
              </c:ext>
            </c:extLst>
          </c:dPt>
          <c:dPt>
            <c:idx val="8"/>
            <c:invertIfNegative val="0"/>
            <c:bubble3D val="0"/>
            <c:extLst>
              <c:ext xmlns:c16="http://schemas.microsoft.com/office/drawing/2014/chart" uri="{C3380CC4-5D6E-409C-BE32-E72D297353CC}">
                <c16:uniqueId val="{00000004-868F-43A4-B069-1517DDCD2FD2}"/>
              </c:ext>
            </c:extLst>
          </c:dPt>
          <c:dPt>
            <c:idx val="9"/>
            <c:invertIfNegative val="0"/>
            <c:bubble3D val="0"/>
            <c:extLst>
              <c:ext xmlns:c16="http://schemas.microsoft.com/office/drawing/2014/chart" uri="{C3380CC4-5D6E-409C-BE32-E72D297353CC}">
                <c16:uniqueId val="{00000005-868F-43A4-B069-1517DDCD2FD2}"/>
              </c:ext>
            </c:extLst>
          </c:dPt>
          <c:dPt>
            <c:idx val="10"/>
            <c:invertIfNegative val="0"/>
            <c:bubble3D val="0"/>
            <c:extLst>
              <c:ext xmlns:c16="http://schemas.microsoft.com/office/drawing/2014/chart" uri="{C3380CC4-5D6E-409C-BE32-E72D297353CC}">
                <c16:uniqueId val="{00000006-868F-43A4-B069-1517DDCD2FD2}"/>
              </c:ext>
            </c:extLst>
          </c:dPt>
          <c:dPt>
            <c:idx val="11"/>
            <c:invertIfNegative val="0"/>
            <c:bubble3D val="0"/>
            <c:extLst>
              <c:ext xmlns:c16="http://schemas.microsoft.com/office/drawing/2014/chart" uri="{C3380CC4-5D6E-409C-BE32-E72D297353CC}">
                <c16:uniqueId val="{00000007-868F-43A4-B069-1517DDCD2FD2}"/>
              </c:ext>
            </c:extLst>
          </c:dPt>
          <c:dPt>
            <c:idx val="12"/>
            <c:invertIfNegative val="0"/>
            <c:bubble3D val="0"/>
            <c:extLst>
              <c:ext xmlns:c16="http://schemas.microsoft.com/office/drawing/2014/chart" uri="{C3380CC4-5D6E-409C-BE32-E72D297353CC}">
                <c16:uniqueId val="{00000008-868F-43A4-B069-1517DDCD2FD2}"/>
              </c:ext>
            </c:extLst>
          </c:dPt>
          <c:dPt>
            <c:idx val="13"/>
            <c:invertIfNegative val="0"/>
            <c:bubble3D val="0"/>
            <c:spPr>
              <a:solidFill>
                <a:schemeClr val="accent3"/>
              </a:solidFill>
            </c:spPr>
            <c:extLst>
              <c:ext xmlns:c16="http://schemas.microsoft.com/office/drawing/2014/chart" uri="{C3380CC4-5D6E-409C-BE32-E72D297353CC}">
                <c16:uniqueId val="{0000000A-868F-43A4-B069-1517DDCD2FD2}"/>
              </c:ext>
            </c:extLst>
          </c:dPt>
          <c:dPt>
            <c:idx val="14"/>
            <c:invertIfNegative val="0"/>
            <c:bubble3D val="0"/>
            <c:spPr>
              <a:solidFill>
                <a:schemeClr val="accent3"/>
              </a:solidFill>
            </c:spPr>
            <c:extLst>
              <c:ext xmlns:c16="http://schemas.microsoft.com/office/drawing/2014/chart" uri="{C3380CC4-5D6E-409C-BE32-E72D297353CC}">
                <c16:uniqueId val="{0000000C-868F-43A4-B069-1517DDCD2FD2}"/>
              </c:ext>
            </c:extLst>
          </c:dPt>
          <c:dPt>
            <c:idx val="15"/>
            <c:invertIfNegative val="0"/>
            <c:bubble3D val="0"/>
            <c:spPr>
              <a:solidFill>
                <a:schemeClr val="accent3"/>
              </a:solidFill>
            </c:spPr>
            <c:extLst>
              <c:ext xmlns:c16="http://schemas.microsoft.com/office/drawing/2014/chart" uri="{C3380CC4-5D6E-409C-BE32-E72D297353CC}">
                <c16:uniqueId val="{0000000E-868F-43A4-B069-1517DDCD2FD2}"/>
              </c:ext>
            </c:extLst>
          </c:dPt>
          <c:dPt>
            <c:idx val="16"/>
            <c:invertIfNegative val="0"/>
            <c:bubble3D val="0"/>
            <c:spPr>
              <a:solidFill>
                <a:schemeClr val="accent3"/>
              </a:solidFill>
            </c:spPr>
            <c:extLst>
              <c:ext xmlns:c16="http://schemas.microsoft.com/office/drawing/2014/chart" uri="{C3380CC4-5D6E-409C-BE32-E72D297353CC}">
                <c16:uniqueId val="{00000010-868F-43A4-B069-1517DDCD2FD2}"/>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68F-43A4-B069-1517DDCD2FD2}"/>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Sheet1!$B$2:$B$18</c:f>
              <c:numCache>
                <c:formatCode>"$"#,##0.0</c:formatCode>
                <c:ptCount val="17"/>
                <c:pt idx="0">
                  <c:v>256.57252770757401</c:v>
                </c:pt>
                <c:pt idx="1">
                  <c:v>260.88948851470076</c:v>
                </c:pt>
                <c:pt idx="2">
                  <c:v>264.43036345826414</c:v>
                </c:pt>
                <c:pt idx="3">
                  <c:v>267.02884632644054</c:v>
                </c:pt>
                <c:pt idx="4">
                  <c:v>270.76803619540732</c:v>
                </c:pt>
                <c:pt idx="5">
                  <c:v>274.74552201375025</c:v>
                </c:pt>
                <c:pt idx="6">
                  <c:v>278.00566201509042</c:v>
                </c:pt>
                <c:pt idx="7">
                  <c:v>279.81849293664243</c:v>
                </c:pt>
                <c:pt idx="8">
                  <c:v>285.21380549195067</c:v>
                </c:pt>
                <c:pt idx="9">
                  <c:v>291.48063131061917</c:v>
                </c:pt>
                <c:pt idx="10">
                  <c:v>296.3658448159718</c:v>
                </c:pt>
                <c:pt idx="11">
                  <c:v>299.01552397700618</c:v>
                </c:pt>
                <c:pt idx="12">
                  <c:v>304.7629990453043</c:v>
                </c:pt>
                <c:pt idx="13">
                  <c:v>310.92824928155011</c:v>
                </c:pt>
                <c:pt idx="14">
                  <c:v>315.59938533533426</c:v>
                </c:pt>
                <c:pt idx="15">
                  <c:v>317.01631746156687</c:v>
                </c:pt>
                <c:pt idx="16">
                  <c:v>324.01538325911156</c:v>
                </c:pt>
              </c:numCache>
            </c:numRef>
          </c:val>
          <c:extLst>
            <c:ext xmlns:c16="http://schemas.microsoft.com/office/drawing/2014/chart" uri="{C3380CC4-5D6E-409C-BE32-E72D297353CC}">
              <c16:uniqueId val="{00000012-868F-43A4-B069-1517DDCD2FD2}"/>
            </c:ext>
          </c:extLst>
        </c:ser>
        <c:dLbls>
          <c:showLegendKey val="0"/>
          <c:showVal val="0"/>
          <c:showCatName val="0"/>
          <c:showSerName val="0"/>
          <c:showPercent val="0"/>
          <c:showBubbleSize val="0"/>
        </c:dLbls>
        <c:gapWidth val="70"/>
        <c:axId val="409236776"/>
        <c:axId val="40923638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68F-43A4-B069-1517DDCD2FD2}"/>
              </c:ext>
            </c:extLst>
          </c:dPt>
          <c:dPt>
            <c:idx val="1"/>
            <c:bubble3D val="0"/>
            <c:extLst>
              <c:ext xmlns:c16="http://schemas.microsoft.com/office/drawing/2014/chart" uri="{C3380CC4-5D6E-409C-BE32-E72D297353CC}">
                <c16:uniqueId val="{00000014-868F-43A4-B069-1517DDCD2FD2}"/>
              </c:ext>
            </c:extLst>
          </c:dPt>
          <c:dPt>
            <c:idx val="2"/>
            <c:bubble3D val="0"/>
            <c:extLst>
              <c:ext xmlns:c16="http://schemas.microsoft.com/office/drawing/2014/chart" uri="{C3380CC4-5D6E-409C-BE32-E72D297353CC}">
                <c16:uniqueId val="{00000015-868F-43A4-B069-1517DDCD2FD2}"/>
              </c:ext>
            </c:extLst>
          </c:dPt>
          <c:dPt>
            <c:idx val="3"/>
            <c:bubble3D val="0"/>
            <c:extLst>
              <c:ext xmlns:c16="http://schemas.microsoft.com/office/drawing/2014/chart" uri="{C3380CC4-5D6E-409C-BE32-E72D297353CC}">
                <c16:uniqueId val="{00000016-868F-43A4-B069-1517DDCD2FD2}"/>
              </c:ext>
            </c:extLst>
          </c:dPt>
          <c:dPt>
            <c:idx val="4"/>
            <c:bubble3D val="0"/>
            <c:extLst>
              <c:ext xmlns:c16="http://schemas.microsoft.com/office/drawing/2014/chart" uri="{C3380CC4-5D6E-409C-BE32-E72D297353CC}">
                <c16:uniqueId val="{00000017-868F-43A4-B069-1517DDCD2FD2}"/>
              </c:ext>
            </c:extLst>
          </c:dPt>
          <c:dPt>
            <c:idx val="5"/>
            <c:bubble3D val="0"/>
            <c:extLst>
              <c:ext xmlns:c16="http://schemas.microsoft.com/office/drawing/2014/chart" uri="{C3380CC4-5D6E-409C-BE32-E72D297353CC}">
                <c16:uniqueId val="{00000018-868F-43A4-B069-1517DDCD2FD2}"/>
              </c:ext>
            </c:extLst>
          </c:dPt>
          <c:dPt>
            <c:idx val="6"/>
            <c:bubble3D val="0"/>
            <c:extLst>
              <c:ext xmlns:c16="http://schemas.microsoft.com/office/drawing/2014/chart" uri="{C3380CC4-5D6E-409C-BE32-E72D297353CC}">
                <c16:uniqueId val="{00000019-868F-43A4-B069-1517DDCD2FD2}"/>
              </c:ext>
            </c:extLst>
          </c:dPt>
          <c:dPt>
            <c:idx val="7"/>
            <c:bubble3D val="0"/>
            <c:extLst>
              <c:ext xmlns:c16="http://schemas.microsoft.com/office/drawing/2014/chart" uri="{C3380CC4-5D6E-409C-BE32-E72D297353CC}">
                <c16:uniqueId val="{0000001A-868F-43A4-B069-1517DDCD2FD2}"/>
              </c:ext>
            </c:extLst>
          </c:dPt>
          <c:dPt>
            <c:idx val="8"/>
            <c:bubble3D val="0"/>
            <c:extLst>
              <c:ext xmlns:c16="http://schemas.microsoft.com/office/drawing/2014/chart" uri="{C3380CC4-5D6E-409C-BE32-E72D297353CC}">
                <c16:uniqueId val="{0000001B-868F-43A4-B069-1517DDCD2FD2}"/>
              </c:ext>
            </c:extLst>
          </c:dPt>
          <c:dPt>
            <c:idx val="9"/>
            <c:bubble3D val="0"/>
            <c:extLst>
              <c:ext xmlns:c16="http://schemas.microsoft.com/office/drawing/2014/chart" uri="{C3380CC4-5D6E-409C-BE32-E72D297353CC}">
                <c16:uniqueId val="{0000001C-868F-43A4-B069-1517DDCD2FD2}"/>
              </c:ext>
            </c:extLst>
          </c:dPt>
          <c:dPt>
            <c:idx val="10"/>
            <c:bubble3D val="0"/>
            <c:extLst>
              <c:ext xmlns:c16="http://schemas.microsoft.com/office/drawing/2014/chart" uri="{C3380CC4-5D6E-409C-BE32-E72D297353CC}">
                <c16:uniqueId val="{0000001D-868F-43A4-B069-1517DDCD2FD2}"/>
              </c:ext>
            </c:extLst>
          </c:dPt>
          <c:dPt>
            <c:idx val="11"/>
            <c:bubble3D val="0"/>
            <c:extLst>
              <c:ext xmlns:c16="http://schemas.microsoft.com/office/drawing/2014/chart" uri="{C3380CC4-5D6E-409C-BE32-E72D297353CC}">
                <c16:uniqueId val="{0000001E-868F-43A4-B069-1517DDCD2FD2}"/>
              </c:ext>
            </c:extLst>
          </c:dPt>
          <c:dPt>
            <c:idx val="12"/>
            <c:bubble3D val="0"/>
            <c:extLst>
              <c:ext xmlns:c16="http://schemas.microsoft.com/office/drawing/2014/chart" uri="{C3380CC4-5D6E-409C-BE32-E72D297353CC}">
                <c16:uniqueId val="{0000001F-868F-43A4-B069-1517DDCD2FD2}"/>
              </c:ext>
            </c:extLst>
          </c:dPt>
          <c:dPt>
            <c:idx val="13"/>
            <c:marker>
              <c:symbol val="none"/>
            </c:marker>
            <c:bubble3D val="0"/>
            <c:extLst>
              <c:ext xmlns:c16="http://schemas.microsoft.com/office/drawing/2014/chart" uri="{C3380CC4-5D6E-409C-BE32-E72D297353CC}">
                <c16:uniqueId val="{00000020-868F-43A4-B069-1517DDCD2FD2}"/>
              </c:ext>
            </c:extLst>
          </c:dPt>
          <c:dPt>
            <c:idx val="14"/>
            <c:marker>
              <c:symbol val="none"/>
            </c:marker>
            <c:bubble3D val="0"/>
            <c:extLst>
              <c:ext xmlns:c16="http://schemas.microsoft.com/office/drawing/2014/chart" uri="{C3380CC4-5D6E-409C-BE32-E72D297353CC}">
                <c16:uniqueId val="{00000021-868F-43A4-B069-1517DDCD2FD2}"/>
              </c:ext>
            </c:extLst>
          </c:dPt>
          <c:dPt>
            <c:idx val="15"/>
            <c:marker>
              <c:symbol val="none"/>
            </c:marker>
            <c:bubble3D val="0"/>
            <c:extLst>
              <c:ext xmlns:c16="http://schemas.microsoft.com/office/drawing/2014/chart" uri="{C3380CC4-5D6E-409C-BE32-E72D297353CC}">
                <c16:uniqueId val="{00000022-868F-43A4-B069-1517DDCD2FD2}"/>
              </c:ext>
            </c:extLst>
          </c:dPt>
          <c:dPt>
            <c:idx val="16"/>
            <c:marker>
              <c:symbol val="none"/>
            </c:marker>
            <c:bubble3D val="0"/>
            <c:extLst>
              <c:ext xmlns:c16="http://schemas.microsoft.com/office/drawing/2014/chart" uri="{C3380CC4-5D6E-409C-BE32-E72D297353CC}">
                <c16:uniqueId val="{00000023-868F-43A4-B069-1517DDCD2FD2}"/>
              </c:ext>
            </c:extLst>
          </c:dPt>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Sheet1!$C$2:$C$18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24-868F-43A4-B069-1517DDCD2FD2}"/>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68F-43A4-B069-1517DDCD2FD2}"/>
              </c:ext>
            </c:extLst>
          </c:dPt>
          <c:dPt>
            <c:idx val="1"/>
            <c:marker>
              <c:symbol val="none"/>
            </c:marker>
            <c:bubble3D val="0"/>
            <c:extLst>
              <c:ext xmlns:c16="http://schemas.microsoft.com/office/drawing/2014/chart" uri="{C3380CC4-5D6E-409C-BE32-E72D297353CC}">
                <c16:uniqueId val="{00000026-868F-43A4-B069-1517DDCD2FD2}"/>
              </c:ext>
            </c:extLst>
          </c:dPt>
          <c:dPt>
            <c:idx val="2"/>
            <c:marker>
              <c:symbol val="none"/>
            </c:marker>
            <c:bubble3D val="0"/>
            <c:extLst>
              <c:ext xmlns:c16="http://schemas.microsoft.com/office/drawing/2014/chart" uri="{C3380CC4-5D6E-409C-BE32-E72D297353CC}">
                <c16:uniqueId val="{00000027-868F-43A4-B069-1517DDCD2FD2}"/>
              </c:ext>
            </c:extLst>
          </c:dPt>
          <c:dPt>
            <c:idx val="3"/>
            <c:marker>
              <c:symbol val="none"/>
            </c:marker>
            <c:bubble3D val="0"/>
            <c:extLst>
              <c:ext xmlns:c16="http://schemas.microsoft.com/office/drawing/2014/chart" uri="{C3380CC4-5D6E-409C-BE32-E72D297353CC}">
                <c16:uniqueId val="{00000028-868F-43A4-B069-1517DDCD2FD2}"/>
              </c:ext>
            </c:extLst>
          </c:dPt>
          <c:dPt>
            <c:idx val="4"/>
            <c:marker>
              <c:symbol val="none"/>
            </c:marker>
            <c:bubble3D val="0"/>
            <c:extLst>
              <c:ext xmlns:c16="http://schemas.microsoft.com/office/drawing/2014/chart" uri="{C3380CC4-5D6E-409C-BE32-E72D297353CC}">
                <c16:uniqueId val="{00000029-868F-43A4-B069-1517DDCD2FD2}"/>
              </c:ext>
            </c:extLst>
          </c:dPt>
          <c:dPt>
            <c:idx val="5"/>
            <c:marker>
              <c:symbol val="none"/>
            </c:marker>
            <c:bubble3D val="0"/>
            <c:extLst>
              <c:ext xmlns:c16="http://schemas.microsoft.com/office/drawing/2014/chart" uri="{C3380CC4-5D6E-409C-BE32-E72D297353CC}">
                <c16:uniqueId val="{0000002A-868F-43A4-B069-1517DDCD2FD2}"/>
              </c:ext>
            </c:extLst>
          </c:dPt>
          <c:dPt>
            <c:idx val="6"/>
            <c:marker>
              <c:symbol val="none"/>
            </c:marker>
            <c:bubble3D val="0"/>
            <c:extLst>
              <c:ext xmlns:c16="http://schemas.microsoft.com/office/drawing/2014/chart" uri="{C3380CC4-5D6E-409C-BE32-E72D297353CC}">
                <c16:uniqueId val="{0000002B-868F-43A4-B069-1517DDCD2FD2}"/>
              </c:ext>
            </c:extLst>
          </c:dPt>
          <c:dPt>
            <c:idx val="7"/>
            <c:marker>
              <c:symbol val="none"/>
            </c:marker>
            <c:bubble3D val="0"/>
            <c:extLst>
              <c:ext xmlns:c16="http://schemas.microsoft.com/office/drawing/2014/chart" uri="{C3380CC4-5D6E-409C-BE32-E72D297353CC}">
                <c16:uniqueId val="{0000002C-868F-43A4-B069-1517DDCD2FD2}"/>
              </c:ext>
            </c:extLst>
          </c:dPt>
          <c:dPt>
            <c:idx val="8"/>
            <c:marker>
              <c:symbol val="none"/>
            </c:marker>
            <c:bubble3D val="0"/>
            <c:extLst>
              <c:ext xmlns:c16="http://schemas.microsoft.com/office/drawing/2014/chart" uri="{C3380CC4-5D6E-409C-BE32-E72D297353CC}">
                <c16:uniqueId val="{0000002D-868F-43A4-B069-1517DDCD2FD2}"/>
              </c:ext>
            </c:extLst>
          </c:dPt>
          <c:dPt>
            <c:idx val="9"/>
            <c:marker>
              <c:symbol val="none"/>
            </c:marker>
            <c:bubble3D val="0"/>
            <c:extLst>
              <c:ext xmlns:c16="http://schemas.microsoft.com/office/drawing/2014/chart" uri="{C3380CC4-5D6E-409C-BE32-E72D297353CC}">
                <c16:uniqueId val="{0000002E-868F-43A4-B069-1517DDCD2FD2}"/>
              </c:ext>
            </c:extLst>
          </c:dPt>
          <c:dPt>
            <c:idx val="10"/>
            <c:marker>
              <c:symbol val="none"/>
            </c:marker>
            <c:bubble3D val="0"/>
            <c:extLst>
              <c:ext xmlns:c16="http://schemas.microsoft.com/office/drawing/2014/chart" uri="{C3380CC4-5D6E-409C-BE32-E72D297353CC}">
                <c16:uniqueId val="{0000002F-868F-43A4-B069-1517DDCD2FD2}"/>
              </c:ext>
            </c:extLst>
          </c:dPt>
          <c:dPt>
            <c:idx val="11"/>
            <c:marker>
              <c:symbol val="none"/>
            </c:marker>
            <c:bubble3D val="0"/>
            <c:extLst>
              <c:ext xmlns:c16="http://schemas.microsoft.com/office/drawing/2014/chart" uri="{C3380CC4-5D6E-409C-BE32-E72D297353CC}">
                <c16:uniqueId val="{00000030-868F-43A4-B069-1517DDCD2FD2}"/>
              </c:ext>
            </c:extLst>
          </c:dPt>
          <c:dPt>
            <c:idx val="12"/>
            <c:marker>
              <c:symbol val="none"/>
            </c:marker>
            <c:bubble3D val="0"/>
            <c:extLst>
              <c:ext xmlns:c16="http://schemas.microsoft.com/office/drawing/2014/chart" uri="{C3380CC4-5D6E-409C-BE32-E72D297353CC}">
                <c16:uniqueId val="{00000031-868F-43A4-B069-1517DDCD2FD2}"/>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Sheet1!$D$2:$D$18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32-868F-43A4-B069-1517DDCD2FD2}"/>
            </c:ext>
          </c:extLst>
        </c:ser>
        <c:dLbls>
          <c:showLegendKey val="0"/>
          <c:showVal val="0"/>
          <c:showCatName val="0"/>
          <c:showSerName val="0"/>
          <c:showPercent val="0"/>
          <c:showBubbleSize val="0"/>
        </c:dLbls>
        <c:marker val="1"/>
        <c:smooth val="0"/>
        <c:axId val="409234032"/>
        <c:axId val="409234424"/>
      </c:lineChart>
      <c:catAx>
        <c:axId val="40923677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6384"/>
        <c:crosses val="autoZero"/>
        <c:auto val="1"/>
        <c:lblAlgn val="ctr"/>
        <c:lblOffset val="100"/>
        <c:noMultiLvlLbl val="0"/>
      </c:catAx>
      <c:valAx>
        <c:axId val="40923638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6776"/>
        <c:crosses val="autoZero"/>
        <c:crossBetween val="between"/>
        <c:majorUnit val="25"/>
      </c:valAx>
      <c:valAx>
        <c:axId val="409234424"/>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4032"/>
        <c:crosses val="max"/>
        <c:crossBetween val="between"/>
      </c:valAx>
      <c:catAx>
        <c:axId val="409234032"/>
        <c:scaling>
          <c:orientation val="minMax"/>
        </c:scaling>
        <c:delete val="1"/>
        <c:axPos val="b"/>
        <c:numFmt formatCode="General" sourceLinked="1"/>
        <c:majorTickMark val="out"/>
        <c:minorTickMark val="none"/>
        <c:tickLblPos val="nextTo"/>
        <c:crossAx val="409234424"/>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D570-4818-AD95-C80890678380}"/>
              </c:ext>
            </c:extLst>
          </c:dPt>
          <c:dPt>
            <c:idx val="5"/>
            <c:invertIfNegative val="0"/>
            <c:bubble3D val="0"/>
            <c:extLst>
              <c:ext xmlns:c16="http://schemas.microsoft.com/office/drawing/2014/chart" uri="{C3380CC4-5D6E-409C-BE32-E72D297353CC}">
                <c16:uniqueId val="{00000001-D570-4818-AD95-C80890678380}"/>
              </c:ext>
            </c:extLst>
          </c:dPt>
          <c:dPt>
            <c:idx val="6"/>
            <c:invertIfNegative val="0"/>
            <c:bubble3D val="0"/>
            <c:extLst>
              <c:ext xmlns:c16="http://schemas.microsoft.com/office/drawing/2014/chart" uri="{C3380CC4-5D6E-409C-BE32-E72D297353CC}">
                <c16:uniqueId val="{00000002-D570-4818-AD95-C80890678380}"/>
              </c:ext>
            </c:extLst>
          </c:dPt>
          <c:dPt>
            <c:idx val="7"/>
            <c:invertIfNegative val="0"/>
            <c:bubble3D val="0"/>
            <c:extLst>
              <c:ext xmlns:c16="http://schemas.microsoft.com/office/drawing/2014/chart" uri="{C3380CC4-5D6E-409C-BE32-E72D297353CC}">
                <c16:uniqueId val="{00000003-D570-4818-AD95-C80890678380}"/>
              </c:ext>
            </c:extLst>
          </c:dPt>
          <c:dPt>
            <c:idx val="8"/>
            <c:invertIfNegative val="0"/>
            <c:bubble3D val="0"/>
            <c:extLst>
              <c:ext xmlns:c16="http://schemas.microsoft.com/office/drawing/2014/chart" uri="{C3380CC4-5D6E-409C-BE32-E72D297353CC}">
                <c16:uniqueId val="{00000004-D570-4818-AD95-C80890678380}"/>
              </c:ext>
            </c:extLst>
          </c:dPt>
          <c:dPt>
            <c:idx val="9"/>
            <c:invertIfNegative val="0"/>
            <c:bubble3D val="0"/>
            <c:extLst>
              <c:ext xmlns:c16="http://schemas.microsoft.com/office/drawing/2014/chart" uri="{C3380CC4-5D6E-409C-BE32-E72D297353CC}">
                <c16:uniqueId val="{00000005-D570-4818-AD95-C80890678380}"/>
              </c:ext>
            </c:extLst>
          </c:dPt>
          <c:dPt>
            <c:idx val="10"/>
            <c:invertIfNegative val="0"/>
            <c:bubble3D val="0"/>
            <c:extLst>
              <c:ext xmlns:c16="http://schemas.microsoft.com/office/drawing/2014/chart" uri="{C3380CC4-5D6E-409C-BE32-E72D297353CC}">
                <c16:uniqueId val="{00000006-D570-4818-AD95-C80890678380}"/>
              </c:ext>
            </c:extLst>
          </c:dPt>
          <c:dPt>
            <c:idx val="11"/>
            <c:invertIfNegative val="0"/>
            <c:bubble3D val="0"/>
            <c:extLst>
              <c:ext xmlns:c16="http://schemas.microsoft.com/office/drawing/2014/chart" uri="{C3380CC4-5D6E-409C-BE32-E72D297353CC}">
                <c16:uniqueId val="{00000007-D570-4818-AD95-C80890678380}"/>
              </c:ext>
            </c:extLst>
          </c:dPt>
          <c:dPt>
            <c:idx val="12"/>
            <c:invertIfNegative val="0"/>
            <c:bubble3D val="0"/>
            <c:extLst>
              <c:ext xmlns:c16="http://schemas.microsoft.com/office/drawing/2014/chart" uri="{C3380CC4-5D6E-409C-BE32-E72D297353CC}">
                <c16:uniqueId val="{00000008-D570-4818-AD95-C80890678380}"/>
              </c:ext>
            </c:extLst>
          </c:dPt>
          <c:dPt>
            <c:idx val="13"/>
            <c:invertIfNegative val="0"/>
            <c:bubble3D val="0"/>
            <c:spPr>
              <a:solidFill>
                <a:schemeClr val="accent3"/>
              </a:solidFill>
            </c:spPr>
            <c:extLst>
              <c:ext xmlns:c16="http://schemas.microsoft.com/office/drawing/2014/chart" uri="{C3380CC4-5D6E-409C-BE32-E72D297353CC}">
                <c16:uniqueId val="{0000000A-D570-4818-AD95-C80890678380}"/>
              </c:ext>
            </c:extLst>
          </c:dPt>
          <c:dPt>
            <c:idx val="14"/>
            <c:invertIfNegative val="0"/>
            <c:bubble3D val="0"/>
            <c:spPr>
              <a:solidFill>
                <a:schemeClr val="accent3"/>
              </a:solidFill>
            </c:spPr>
            <c:extLst>
              <c:ext xmlns:c16="http://schemas.microsoft.com/office/drawing/2014/chart" uri="{C3380CC4-5D6E-409C-BE32-E72D297353CC}">
                <c16:uniqueId val="{0000000C-D570-4818-AD95-C80890678380}"/>
              </c:ext>
            </c:extLst>
          </c:dPt>
          <c:dPt>
            <c:idx val="15"/>
            <c:invertIfNegative val="0"/>
            <c:bubble3D val="0"/>
            <c:spPr>
              <a:solidFill>
                <a:schemeClr val="accent3"/>
              </a:solidFill>
            </c:spPr>
            <c:extLst>
              <c:ext xmlns:c16="http://schemas.microsoft.com/office/drawing/2014/chart" uri="{C3380CC4-5D6E-409C-BE32-E72D297353CC}">
                <c16:uniqueId val="{0000000E-D570-4818-AD95-C80890678380}"/>
              </c:ext>
            </c:extLst>
          </c:dPt>
          <c:dPt>
            <c:idx val="16"/>
            <c:invertIfNegative val="0"/>
            <c:bubble3D val="0"/>
            <c:spPr>
              <a:solidFill>
                <a:schemeClr val="accent3"/>
              </a:solidFill>
            </c:spPr>
            <c:extLst>
              <c:ext xmlns:c16="http://schemas.microsoft.com/office/drawing/2014/chart" uri="{C3380CC4-5D6E-409C-BE32-E72D297353CC}">
                <c16:uniqueId val="{00000010-D570-4818-AD95-C80890678380}"/>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570-4818-AD95-C80890678380}"/>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Sheet1!$B$2:$B$18</c:f>
              <c:numCache>
                <c:formatCode>"$"#,##0.0</c:formatCode>
                <c:ptCount val="17"/>
                <c:pt idx="0">
                  <c:v>260.88948851470076</c:v>
                </c:pt>
                <c:pt idx="1">
                  <c:v>264.43036345826414</c:v>
                </c:pt>
                <c:pt idx="2">
                  <c:v>267.02884632644054</c:v>
                </c:pt>
                <c:pt idx="3">
                  <c:v>270.76803619540732</c:v>
                </c:pt>
                <c:pt idx="4">
                  <c:v>274.74552201375025</c:v>
                </c:pt>
                <c:pt idx="5">
                  <c:v>278.00566201509042</c:v>
                </c:pt>
                <c:pt idx="6">
                  <c:v>279.30791446784946</c:v>
                </c:pt>
                <c:pt idx="7">
                  <c:v>284.76655793866775</c:v>
                </c:pt>
                <c:pt idx="8">
                  <c:v>290.98946917841675</c:v>
                </c:pt>
                <c:pt idx="9">
                  <c:v>296.03897531829818</c:v>
                </c:pt>
                <c:pt idx="10">
                  <c:v>298.32279684273578</c:v>
                </c:pt>
                <c:pt idx="11">
                  <c:v>303.83913748915541</c:v>
                </c:pt>
                <c:pt idx="12">
                  <c:v>309.70082532550185</c:v>
                </c:pt>
                <c:pt idx="13">
                  <c:v>314.73064849363999</c:v>
                </c:pt>
                <c:pt idx="14">
                  <c:v>317.46133807750442</c:v>
                </c:pt>
                <c:pt idx="15">
                  <c:v>324.14395993755932</c:v>
                </c:pt>
                <c:pt idx="16">
                  <c:v>333.56439632301522</c:v>
                </c:pt>
              </c:numCache>
            </c:numRef>
          </c:val>
          <c:extLst>
            <c:ext xmlns:c16="http://schemas.microsoft.com/office/drawing/2014/chart" uri="{C3380CC4-5D6E-409C-BE32-E72D297353CC}">
              <c16:uniqueId val="{00000012-D570-4818-AD95-C80890678380}"/>
            </c:ext>
          </c:extLst>
        </c:ser>
        <c:dLbls>
          <c:showLegendKey val="0"/>
          <c:showVal val="0"/>
          <c:showCatName val="0"/>
          <c:showSerName val="0"/>
          <c:showPercent val="0"/>
          <c:showBubbleSize val="0"/>
        </c:dLbls>
        <c:gapWidth val="70"/>
        <c:axId val="409237952"/>
        <c:axId val="4092383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D570-4818-AD95-C80890678380}"/>
              </c:ext>
            </c:extLst>
          </c:dPt>
          <c:dPt>
            <c:idx val="1"/>
            <c:bubble3D val="0"/>
            <c:extLst>
              <c:ext xmlns:c16="http://schemas.microsoft.com/office/drawing/2014/chart" uri="{C3380CC4-5D6E-409C-BE32-E72D297353CC}">
                <c16:uniqueId val="{00000014-D570-4818-AD95-C80890678380}"/>
              </c:ext>
            </c:extLst>
          </c:dPt>
          <c:dPt>
            <c:idx val="2"/>
            <c:bubble3D val="0"/>
            <c:extLst>
              <c:ext xmlns:c16="http://schemas.microsoft.com/office/drawing/2014/chart" uri="{C3380CC4-5D6E-409C-BE32-E72D297353CC}">
                <c16:uniqueId val="{00000015-D570-4818-AD95-C80890678380}"/>
              </c:ext>
            </c:extLst>
          </c:dPt>
          <c:dPt>
            <c:idx val="3"/>
            <c:bubble3D val="0"/>
            <c:extLst>
              <c:ext xmlns:c16="http://schemas.microsoft.com/office/drawing/2014/chart" uri="{C3380CC4-5D6E-409C-BE32-E72D297353CC}">
                <c16:uniqueId val="{00000016-D570-4818-AD95-C80890678380}"/>
              </c:ext>
            </c:extLst>
          </c:dPt>
          <c:dPt>
            <c:idx val="4"/>
            <c:bubble3D val="0"/>
            <c:extLst>
              <c:ext xmlns:c16="http://schemas.microsoft.com/office/drawing/2014/chart" uri="{C3380CC4-5D6E-409C-BE32-E72D297353CC}">
                <c16:uniqueId val="{00000017-D570-4818-AD95-C80890678380}"/>
              </c:ext>
            </c:extLst>
          </c:dPt>
          <c:dPt>
            <c:idx val="5"/>
            <c:bubble3D val="0"/>
            <c:extLst>
              <c:ext xmlns:c16="http://schemas.microsoft.com/office/drawing/2014/chart" uri="{C3380CC4-5D6E-409C-BE32-E72D297353CC}">
                <c16:uniqueId val="{00000018-D570-4818-AD95-C80890678380}"/>
              </c:ext>
            </c:extLst>
          </c:dPt>
          <c:dPt>
            <c:idx val="6"/>
            <c:bubble3D val="0"/>
            <c:extLst>
              <c:ext xmlns:c16="http://schemas.microsoft.com/office/drawing/2014/chart" uri="{C3380CC4-5D6E-409C-BE32-E72D297353CC}">
                <c16:uniqueId val="{00000019-D570-4818-AD95-C80890678380}"/>
              </c:ext>
            </c:extLst>
          </c:dPt>
          <c:dPt>
            <c:idx val="7"/>
            <c:bubble3D val="0"/>
            <c:extLst>
              <c:ext xmlns:c16="http://schemas.microsoft.com/office/drawing/2014/chart" uri="{C3380CC4-5D6E-409C-BE32-E72D297353CC}">
                <c16:uniqueId val="{0000001A-D570-4818-AD95-C80890678380}"/>
              </c:ext>
            </c:extLst>
          </c:dPt>
          <c:dPt>
            <c:idx val="8"/>
            <c:bubble3D val="0"/>
            <c:extLst>
              <c:ext xmlns:c16="http://schemas.microsoft.com/office/drawing/2014/chart" uri="{C3380CC4-5D6E-409C-BE32-E72D297353CC}">
                <c16:uniqueId val="{0000001B-D570-4818-AD95-C80890678380}"/>
              </c:ext>
            </c:extLst>
          </c:dPt>
          <c:dPt>
            <c:idx val="9"/>
            <c:bubble3D val="0"/>
            <c:extLst>
              <c:ext xmlns:c16="http://schemas.microsoft.com/office/drawing/2014/chart" uri="{C3380CC4-5D6E-409C-BE32-E72D297353CC}">
                <c16:uniqueId val="{0000001C-D570-4818-AD95-C80890678380}"/>
              </c:ext>
            </c:extLst>
          </c:dPt>
          <c:dPt>
            <c:idx val="10"/>
            <c:bubble3D val="0"/>
            <c:extLst>
              <c:ext xmlns:c16="http://schemas.microsoft.com/office/drawing/2014/chart" uri="{C3380CC4-5D6E-409C-BE32-E72D297353CC}">
                <c16:uniqueId val="{0000001D-D570-4818-AD95-C80890678380}"/>
              </c:ext>
            </c:extLst>
          </c:dPt>
          <c:dPt>
            <c:idx val="11"/>
            <c:bubble3D val="0"/>
            <c:extLst>
              <c:ext xmlns:c16="http://schemas.microsoft.com/office/drawing/2014/chart" uri="{C3380CC4-5D6E-409C-BE32-E72D297353CC}">
                <c16:uniqueId val="{0000001E-D570-4818-AD95-C80890678380}"/>
              </c:ext>
            </c:extLst>
          </c:dPt>
          <c:dPt>
            <c:idx val="12"/>
            <c:bubble3D val="0"/>
            <c:extLst>
              <c:ext xmlns:c16="http://schemas.microsoft.com/office/drawing/2014/chart" uri="{C3380CC4-5D6E-409C-BE32-E72D297353CC}">
                <c16:uniqueId val="{0000001F-D570-4818-AD95-C80890678380}"/>
              </c:ext>
            </c:extLst>
          </c:dPt>
          <c:dPt>
            <c:idx val="13"/>
            <c:marker>
              <c:symbol val="none"/>
            </c:marker>
            <c:bubble3D val="0"/>
            <c:extLst>
              <c:ext xmlns:c16="http://schemas.microsoft.com/office/drawing/2014/chart" uri="{C3380CC4-5D6E-409C-BE32-E72D297353CC}">
                <c16:uniqueId val="{00000020-D570-4818-AD95-C80890678380}"/>
              </c:ext>
            </c:extLst>
          </c:dPt>
          <c:dPt>
            <c:idx val="14"/>
            <c:marker>
              <c:symbol val="none"/>
            </c:marker>
            <c:bubble3D val="0"/>
            <c:extLst>
              <c:ext xmlns:c16="http://schemas.microsoft.com/office/drawing/2014/chart" uri="{C3380CC4-5D6E-409C-BE32-E72D297353CC}">
                <c16:uniqueId val="{00000021-D570-4818-AD95-C80890678380}"/>
              </c:ext>
            </c:extLst>
          </c:dPt>
          <c:dPt>
            <c:idx val="15"/>
            <c:marker>
              <c:symbol val="none"/>
            </c:marker>
            <c:bubble3D val="0"/>
            <c:extLst>
              <c:ext xmlns:c16="http://schemas.microsoft.com/office/drawing/2014/chart" uri="{C3380CC4-5D6E-409C-BE32-E72D297353CC}">
                <c16:uniqueId val="{00000022-D570-4818-AD95-C80890678380}"/>
              </c:ext>
            </c:extLst>
          </c:dPt>
          <c:dPt>
            <c:idx val="16"/>
            <c:marker>
              <c:symbol val="none"/>
            </c:marker>
            <c:bubble3D val="0"/>
            <c:extLst>
              <c:ext xmlns:c16="http://schemas.microsoft.com/office/drawing/2014/chart" uri="{C3380CC4-5D6E-409C-BE32-E72D297353CC}">
                <c16:uniqueId val="{00000023-D570-4818-AD95-C80890678380}"/>
              </c:ext>
            </c:extLst>
          </c:dPt>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Sheet1!$C$2:$C$18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24-D570-4818-AD95-C8089067838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D570-4818-AD95-C80890678380}"/>
              </c:ext>
            </c:extLst>
          </c:dPt>
          <c:dPt>
            <c:idx val="1"/>
            <c:marker>
              <c:symbol val="none"/>
            </c:marker>
            <c:bubble3D val="0"/>
            <c:extLst>
              <c:ext xmlns:c16="http://schemas.microsoft.com/office/drawing/2014/chart" uri="{C3380CC4-5D6E-409C-BE32-E72D297353CC}">
                <c16:uniqueId val="{00000026-D570-4818-AD95-C80890678380}"/>
              </c:ext>
            </c:extLst>
          </c:dPt>
          <c:dPt>
            <c:idx val="2"/>
            <c:marker>
              <c:symbol val="none"/>
            </c:marker>
            <c:bubble3D val="0"/>
            <c:extLst>
              <c:ext xmlns:c16="http://schemas.microsoft.com/office/drawing/2014/chart" uri="{C3380CC4-5D6E-409C-BE32-E72D297353CC}">
                <c16:uniqueId val="{00000027-D570-4818-AD95-C80890678380}"/>
              </c:ext>
            </c:extLst>
          </c:dPt>
          <c:dPt>
            <c:idx val="3"/>
            <c:marker>
              <c:symbol val="none"/>
            </c:marker>
            <c:bubble3D val="0"/>
            <c:extLst>
              <c:ext xmlns:c16="http://schemas.microsoft.com/office/drawing/2014/chart" uri="{C3380CC4-5D6E-409C-BE32-E72D297353CC}">
                <c16:uniqueId val="{00000028-D570-4818-AD95-C80890678380}"/>
              </c:ext>
            </c:extLst>
          </c:dPt>
          <c:dPt>
            <c:idx val="4"/>
            <c:marker>
              <c:symbol val="none"/>
            </c:marker>
            <c:bubble3D val="0"/>
            <c:extLst>
              <c:ext xmlns:c16="http://schemas.microsoft.com/office/drawing/2014/chart" uri="{C3380CC4-5D6E-409C-BE32-E72D297353CC}">
                <c16:uniqueId val="{00000029-D570-4818-AD95-C80890678380}"/>
              </c:ext>
            </c:extLst>
          </c:dPt>
          <c:dPt>
            <c:idx val="5"/>
            <c:marker>
              <c:symbol val="none"/>
            </c:marker>
            <c:bubble3D val="0"/>
            <c:extLst>
              <c:ext xmlns:c16="http://schemas.microsoft.com/office/drawing/2014/chart" uri="{C3380CC4-5D6E-409C-BE32-E72D297353CC}">
                <c16:uniqueId val="{0000002A-D570-4818-AD95-C80890678380}"/>
              </c:ext>
            </c:extLst>
          </c:dPt>
          <c:dPt>
            <c:idx val="6"/>
            <c:marker>
              <c:symbol val="none"/>
            </c:marker>
            <c:bubble3D val="0"/>
            <c:extLst>
              <c:ext xmlns:c16="http://schemas.microsoft.com/office/drawing/2014/chart" uri="{C3380CC4-5D6E-409C-BE32-E72D297353CC}">
                <c16:uniqueId val="{0000002B-D570-4818-AD95-C80890678380}"/>
              </c:ext>
            </c:extLst>
          </c:dPt>
          <c:dPt>
            <c:idx val="7"/>
            <c:marker>
              <c:symbol val="none"/>
            </c:marker>
            <c:bubble3D val="0"/>
            <c:extLst>
              <c:ext xmlns:c16="http://schemas.microsoft.com/office/drawing/2014/chart" uri="{C3380CC4-5D6E-409C-BE32-E72D297353CC}">
                <c16:uniqueId val="{0000002C-D570-4818-AD95-C80890678380}"/>
              </c:ext>
            </c:extLst>
          </c:dPt>
          <c:dPt>
            <c:idx val="8"/>
            <c:marker>
              <c:symbol val="none"/>
            </c:marker>
            <c:bubble3D val="0"/>
            <c:extLst>
              <c:ext xmlns:c16="http://schemas.microsoft.com/office/drawing/2014/chart" uri="{C3380CC4-5D6E-409C-BE32-E72D297353CC}">
                <c16:uniqueId val="{0000002D-D570-4818-AD95-C80890678380}"/>
              </c:ext>
            </c:extLst>
          </c:dPt>
          <c:dPt>
            <c:idx val="9"/>
            <c:marker>
              <c:symbol val="none"/>
            </c:marker>
            <c:bubble3D val="0"/>
            <c:extLst>
              <c:ext xmlns:c16="http://schemas.microsoft.com/office/drawing/2014/chart" uri="{C3380CC4-5D6E-409C-BE32-E72D297353CC}">
                <c16:uniqueId val="{0000002E-D570-4818-AD95-C80890678380}"/>
              </c:ext>
            </c:extLst>
          </c:dPt>
          <c:dPt>
            <c:idx val="10"/>
            <c:marker>
              <c:symbol val="none"/>
            </c:marker>
            <c:bubble3D val="0"/>
            <c:extLst>
              <c:ext xmlns:c16="http://schemas.microsoft.com/office/drawing/2014/chart" uri="{C3380CC4-5D6E-409C-BE32-E72D297353CC}">
                <c16:uniqueId val="{0000002F-D570-4818-AD95-C80890678380}"/>
              </c:ext>
            </c:extLst>
          </c:dPt>
          <c:dPt>
            <c:idx val="11"/>
            <c:marker>
              <c:symbol val="none"/>
            </c:marker>
            <c:bubble3D val="0"/>
            <c:extLst>
              <c:ext xmlns:c16="http://schemas.microsoft.com/office/drawing/2014/chart" uri="{C3380CC4-5D6E-409C-BE32-E72D297353CC}">
                <c16:uniqueId val="{00000030-D570-4818-AD95-C80890678380}"/>
              </c:ext>
            </c:extLst>
          </c:dPt>
          <c:dPt>
            <c:idx val="12"/>
            <c:marker>
              <c:symbol val="none"/>
            </c:marker>
            <c:bubble3D val="0"/>
            <c:extLst>
              <c:ext xmlns:c16="http://schemas.microsoft.com/office/drawing/2014/chart" uri="{C3380CC4-5D6E-409C-BE32-E72D297353CC}">
                <c16:uniqueId val="{00000031-D570-4818-AD95-C80890678380}"/>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Sheet1!$D$2:$D$18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32-D570-4818-AD95-C80890678380}"/>
            </c:ext>
          </c:extLst>
        </c:ser>
        <c:dLbls>
          <c:showLegendKey val="0"/>
          <c:showVal val="0"/>
          <c:showCatName val="0"/>
          <c:showSerName val="0"/>
          <c:showPercent val="0"/>
          <c:showBubbleSize val="0"/>
        </c:dLbls>
        <c:marker val="1"/>
        <c:smooth val="0"/>
        <c:axId val="409239128"/>
        <c:axId val="409238736"/>
      </c:lineChart>
      <c:catAx>
        <c:axId val="409237952"/>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8344"/>
        <c:crosses val="autoZero"/>
        <c:auto val="1"/>
        <c:lblAlgn val="ctr"/>
        <c:lblOffset val="100"/>
        <c:noMultiLvlLbl val="0"/>
      </c:catAx>
      <c:valAx>
        <c:axId val="4092383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7952"/>
        <c:crosses val="autoZero"/>
        <c:crossBetween val="between"/>
        <c:majorUnit val="25"/>
      </c:valAx>
      <c:valAx>
        <c:axId val="4092387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9128"/>
        <c:crosses val="max"/>
        <c:crossBetween val="between"/>
      </c:valAx>
      <c:catAx>
        <c:axId val="409239128"/>
        <c:scaling>
          <c:orientation val="minMax"/>
        </c:scaling>
        <c:delete val="1"/>
        <c:axPos val="b"/>
        <c:numFmt formatCode="General" sourceLinked="1"/>
        <c:majorTickMark val="out"/>
        <c:minorTickMark val="none"/>
        <c:tickLblPos val="nextTo"/>
        <c:crossAx val="4092387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096-48BF-9E6B-7D8C23DB2EBB}"/>
              </c:ext>
            </c:extLst>
          </c:dPt>
          <c:dPt>
            <c:idx val="5"/>
            <c:invertIfNegative val="0"/>
            <c:bubble3D val="0"/>
            <c:extLst>
              <c:ext xmlns:c16="http://schemas.microsoft.com/office/drawing/2014/chart" uri="{C3380CC4-5D6E-409C-BE32-E72D297353CC}">
                <c16:uniqueId val="{00000001-8096-48BF-9E6B-7D8C23DB2EBB}"/>
              </c:ext>
            </c:extLst>
          </c:dPt>
          <c:dPt>
            <c:idx val="6"/>
            <c:invertIfNegative val="0"/>
            <c:bubble3D val="0"/>
            <c:extLst>
              <c:ext xmlns:c16="http://schemas.microsoft.com/office/drawing/2014/chart" uri="{C3380CC4-5D6E-409C-BE32-E72D297353CC}">
                <c16:uniqueId val="{00000002-8096-48BF-9E6B-7D8C23DB2EBB}"/>
              </c:ext>
            </c:extLst>
          </c:dPt>
          <c:dPt>
            <c:idx val="7"/>
            <c:invertIfNegative val="0"/>
            <c:bubble3D val="0"/>
            <c:extLst>
              <c:ext xmlns:c16="http://schemas.microsoft.com/office/drawing/2014/chart" uri="{C3380CC4-5D6E-409C-BE32-E72D297353CC}">
                <c16:uniqueId val="{00000003-8096-48BF-9E6B-7D8C23DB2EBB}"/>
              </c:ext>
            </c:extLst>
          </c:dPt>
          <c:dPt>
            <c:idx val="8"/>
            <c:invertIfNegative val="0"/>
            <c:bubble3D val="0"/>
            <c:extLst>
              <c:ext xmlns:c16="http://schemas.microsoft.com/office/drawing/2014/chart" uri="{C3380CC4-5D6E-409C-BE32-E72D297353CC}">
                <c16:uniqueId val="{00000004-8096-48BF-9E6B-7D8C23DB2EBB}"/>
              </c:ext>
            </c:extLst>
          </c:dPt>
          <c:dPt>
            <c:idx val="9"/>
            <c:invertIfNegative val="0"/>
            <c:bubble3D val="0"/>
            <c:extLst>
              <c:ext xmlns:c16="http://schemas.microsoft.com/office/drawing/2014/chart" uri="{C3380CC4-5D6E-409C-BE32-E72D297353CC}">
                <c16:uniqueId val="{00000005-8096-48BF-9E6B-7D8C23DB2EBB}"/>
              </c:ext>
            </c:extLst>
          </c:dPt>
          <c:dPt>
            <c:idx val="10"/>
            <c:invertIfNegative val="0"/>
            <c:bubble3D val="0"/>
            <c:extLst>
              <c:ext xmlns:c16="http://schemas.microsoft.com/office/drawing/2014/chart" uri="{C3380CC4-5D6E-409C-BE32-E72D297353CC}">
                <c16:uniqueId val="{00000006-8096-48BF-9E6B-7D8C23DB2EBB}"/>
              </c:ext>
            </c:extLst>
          </c:dPt>
          <c:dPt>
            <c:idx val="11"/>
            <c:invertIfNegative val="0"/>
            <c:bubble3D val="0"/>
            <c:extLst>
              <c:ext xmlns:c16="http://schemas.microsoft.com/office/drawing/2014/chart" uri="{C3380CC4-5D6E-409C-BE32-E72D297353CC}">
                <c16:uniqueId val="{00000007-8096-48BF-9E6B-7D8C23DB2EBB}"/>
              </c:ext>
            </c:extLst>
          </c:dPt>
          <c:dPt>
            <c:idx val="12"/>
            <c:invertIfNegative val="0"/>
            <c:bubble3D val="0"/>
            <c:extLst>
              <c:ext xmlns:c16="http://schemas.microsoft.com/office/drawing/2014/chart" uri="{C3380CC4-5D6E-409C-BE32-E72D297353CC}">
                <c16:uniqueId val="{00000008-8096-48BF-9E6B-7D8C23DB2EBB}"/>
              </c:ext>
            </c:extLst>
          </c:dPt>
          <c:dPt>
            <c:idx val="13"/>
            <c:invertIfNegative val="0"/>
            <c:bubble3D val="0"/>
            <c:spPr>
              <a:solidFill>
                <a:schemeClr val="accent3"/>
              </a:solidFill>
            </c:spPr>
            <c:extLst>
              <c:ext xmlns:c16="http://schemas.microsoft.com/office/drawing/2014/chart" uri="{C3380CC4-5D6E-409C-BE32-E72D297353CC}">
                <c16:uniqueId val="{0000000A-8096-48BF-9E6B-7D8C23DB2EBB}"/>
              </c:ext>
            </c:extLst>
          </c:dPt>
          <c:dPt>
            <c:idx val="14"/>
            <c:invertIfNegative val="0"/>
            <c:bubble3D val="0"/>
            <c:spPr>
              <a:solidFill>
                <a:schemeClr val="accent3"/>
              </a:solidFill>
            </c:spPr>
            <c:extLst>
              <c:ext xmlns:c16="http://schemas.microsoft.com/office/drawing/2014/chart" uri="{C3380CC4-5D6E-409C-BE32-E72D297353CC}">
                <c16:uniqueId val="{0000000C-8096-48BF-9E6B-7D8C23DB2EBB}"/>
              </c:ext>
            </c:extLst>
          </c:dPt>
          <c:dPt>
            <c:idx val="15"/>
            <c:invertIfNegative val="0"/>
            <c:bubble3D val="0"/>
            <c:spPr>
              <a:solidFill>
                <a:schemeClr val="accent3"/>
              </a:solidFill>
            </c:spPr>
            <c:extLst>
              <c:ext xmlns:c16="http://schemas.microsoft.com/office/drawing/2014/chart" uri="{C3380CC4-5D6E-409C-BE32-E72D297353CC}">
                <c16:uniqueId val="{0000000E-8096-48BF-9E6B-7D8C23DB2EBB}"/>
              </c:ext>
            </c:extLst>
          </c:dPt>
          <c:dPt>
            <c:idx val="16"/>
            <c:invertIfNegative val="0"/>
            <c:bubble3D val="0"/>
            <c:spPr>
              <a:solidFill>
                <a:schemeClr val="accent3"/>
              </a:solidFill>
            </c:spPr>
            <c:extLst>
              <c:ext xmlns:c16="http://schemas.microsoft.com/office/drawing/2014/chart" uri="{C3380CC4-5D6E-409C-BE32-E72D297353CC}">
                <c16:uniqueId val="{00000010-8096-48BF-9E6B-7D8C23DB2EBB}"/>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096-48BF-9E6B-7D8C23DB2EBB}"/>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Sheet1!$B$2:$B$18</c:f>
              <c:numCache>
                <c:formatCode>"$"#,##0.0</c:formatCode>
                <c:ptCount val="17"/>
                <c:pt idx="0">
                  <c:v>264.43036345826414</c:v>
                </c:pt>
                <c:pt idx="1">
                  <c:v>267.02884632644054</c:v>
                </c:pt>
                <c:pt idx="2">
                  <c:v>270.76803619540732</c:v>
                </c:pt>
                <c:pt idx="3">
                  <c:v>274.74552201375025</c:v>
                </c:pt>
                <c:pt idx="4">
                  <c:v>278.00566201509037</c:v>
                </c:pt>
                <c:pt idx="5">
                  <c:v>279.18885513057921</c:v>
                </c:pt>
                <c:pt idx="6">
                  <c:v>284.64579086091436</c:v>
                </c:pt>
                <c:pt idx="7">
                  <c:v>290.82249608178938</c:v>
                </c:pt>
                <c:pt idx="8">
                  <c:v>296.00850809102371</c:v>
                </c:pt>
                <c:pt idx="9">
                  <c:v>298.21114989904561</c:v>
                </c:pt>
                <c:pt idx="10">
                  <c:v>303.64485305378258</c:v>
                </c:pt>
                <c:pt idx="11">
                  <c:v>309.40901327377372</c:v>
                </c:pt>
                <c:pt idx="12">
                  <c:v>314.8043297642925</c:v>
                </c:pt>
                <c:pt idx="13">
                  <c:v>318.65399792026255</c:v>
                </c:pt>
                <c:pt idx="14">
                  <c:v>324.55032668400281</c:v>
                </c:pt>
                <c:pt idx="15">
                  <c:v>330.8031880384442</c:v>
                </c:pt>
                <c:pt idx="16">
                  <c:v>338.55708690661953</c:v>
                </c:pt>
              </c:numCache>
            </c:numRef>
          </c:val>
          <c:extLst>
            <c:ext xmlns:c16="http://schemas.microsoft.com/office/drawing/2014/chart" uri="{C3380CC4-5D6E-409C-BE32-E72D297353CC}">
              <c16:uniqueId val="{00000012-8096-48BF-9E6B-7D8C23DB2EBB}"/>
            </c:ext>
          </c:extLst>
        </c:ser>
        <c:dLbls>
          <c:showLegendKey val="0"/>
          <c:showVal val="0"/>
          <c:showCatName val="0"/>
          <c:showSerName val="0"/>
          <c:showPercent val="0"/>
          <c:showBubbleSize val="0"/>
        </c:dLbls>
        <c:gapWidth val="70"/>
        <c:axId val="409240696"/>
        <c:axId val="40924108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096-48BF-9E6B-7D8C23DB2EBB}"/>
              </c:ext>
            </c:extLst>
          </c:dPt>
          <c:dPt>
            <c:idx val="1"/>
            <c:bubble3D val="0"/>
            <c:extLst>
              <c:ext xmlns:c16="http://schemas.microsoft.com/office/drawing/2014/chart" uri="{C3380CC4-5D6E-409C-BE32-E72D297353CC}">
                <c16:uniqueId val="{00000014-8096-48BF-9E6B-7D8C23DB2EBB}"/>
              </c:ext>
            </c:extLst>
          </c:dPt>
          <c:dPt>
            <c:idx val="2"/>
            <c:bubble3D val="0"/>
            <c:extLst>
              <c:ext xmlns:c16="http://schemas.microsoft.com/office/drawing/2014/chart" uri="{C3380CC4-5D6E-409C-BE32-E72D297353CC}">
                <c16:uniqueId val="{00000015-8096-48BF-9E6B-7D8C23DB2EBB}"/>
              </c:ext>
            </c:extLst>
          </c:dPt>
          <c:dPt>
            <c:idx val="3"/>
            <c:bubble3D val="0"/>
            <c:extLst>
              <c:ext xmlns:c16="http://schemas.microsoft.com/office/drawing/2014/chart" uri="{C3380CC4-5D6E-409C-BE32-E72D297353CC}">
                <c16:uniqueId val="{00000016-8096-48BF-9E6B-7D8C23DB2EBB}"/>
              </c:ext>
            </c:extLst>
          </c:dPt>
          <c:dPt>
            <c:idx val="4"/>
            <c:bubble3D val="0"/>
            <c:extLst>
              <c:ext xmlns:c16="http://schemas.microsoft.com/office/drawing/2014/chart" uri="{C3380CC4-5D6E-409C-BE32-E72D297353CC}">
                <c16:uniqueId val="{00000017-8096-48BF-9E6B-7D8C23DB2EBB}"/>
              </c:ext>
            </c:extLst>
          </c:dPt>
          <c:dPt>
            <c:idx val="5"/>
            <c:bubble3D val="0"/>
            <c:extLst>
              <c:ext xmlns:c16="http://schemas.microsoft.com/office/drawing/2014/chart" uri="{C3380CC4-5D6E-409C-BE32-E72D297353CC}">
                <c16:uniqueId val="{00000018-8096-48BF-9E6B-7D8C23DB2EBB}"/>
              </c:ext>
            </c:extLst>
          </c:dPt>
          <c:dPt>
            <c:idx val="6"/>
            <c:bubble3D val="0"/>
            <c:extLst>
              <c:ext xmlns:c16="http://schemas.microsoft.com/office/drawing/2014/chart" uri="{C3380CC4-5D6E-409C-BE32-E72D297353CC}">
                <c16:uniqueId val="{00000019-8096-48BF-9E6B-7D8C23DB2EBB}"/>
              </c:ext>
            </c:extLst>
          </c:dPt>
          <c:dPt>
            <c:idx val="7"/>
            <c:bubble3D val="0"/>
            <c:extLst>
              <c:ext xmlns:c16="http://schemas.microsoft.com/office/drawing/2014/chart" uri="{C3380CC4-5D6E-409C-BE32-E72D297353CC}">
                <c16:uniqueId val="{0000001A-8096-48BF-9E6B-7D8C23DB2EBB}"/>
              </c:ext>
            </c:extLst>
          </c:dPt>
          <c:dPt>
            <c:idx val="8"/>
            <c:bubble3D val="0"/>
            <c:extLst>
              <c:ext xmlns:c16="http://schemas.microsoft.com/office/drawing/2014/chart" uri="{C3380CC4-5D6E-409C-BE32-E72D297353CC}">
                <c16:uniqueId val="{0000001B-8096-48BF-9E6B-7D8C23DB2EBB}"/>
              </c:ext>
            </c:extLst>
          </c:dPt>
          <c:dPt>
            <c:idx val="9"/>
            <c:bubble3D val="0"/>
            <c:extLst>
              <c:ext xmlns:c16="http://schemas.microsoft.com/office/drawing/2014/chart" uri="{C3380CC4-5D6E-409C-BE32-E72D297353CC}">
                <c16:uniqueId val="{0000001C-8096-48BF-9E6B-7D8C23DB2EBB}"/>
              </c:ext>
            </c:extLst>
          </c:dPt>
          <c:dPt>
            <c:idx val="10"/>
            <c:bubble3D val="0"/>
            <c:extLst>
              <c:ext xmlns:c16="http://schemas.microsoft.com/office/drawing/2014/chart" uri="{C3380CC4-5D6E-409C-BE32-E72D297353CC}">
                <c16:uniqueId val="{0000001D-8096-48BF-9E6B-7D8C23DB2EBB}"/>
              </c:ext>
            </c:extLst>
          </c:dPt>
          <c:dPt>
            <c:idx val="11"/>
            <c:bubble3D val="0"/>
            <c:extLst>
              <c:ext xmlns:c16="http://schemas.microsoft.com/office/drawing/2014/chart" uri="{C3380CC4-5D6E-409C-BE32-E72D297353CC}">
                <c16:uniqueId val="{0000001E-8096-48BF-9E6B-7D8C23DB2EBB}"/>
              </c:ext>
            </c:extLst>
          </c:dPt>
          <c:dPt>
            <c:idx val="12"/>
            <c:bubble3D val="0"/>
            <c:extLst>
              <c:ext xmlns:c16="http://schemas.microsoft.com/office/drawing/2014/chart" uri="{C3380CC4-5D6E-409C-BE32-E72D297353CC}">
                <c16:uniqueId val="{0000001F-8096-48BF-9E6B-7D8C23DB2EBB}"/>
              </c:ext>
            </c:extLst>
          </c:dPt>
          <c:dPt>
            <c:idx val="13"/>
            <c:marker>
              <c:symbol val="none"/>
            </c:marker>
            <c:bubble3D val="0"/>
            <c:extLst>
              <c:ext xmlns:c16="http://schemas.microsoft.com/office/drawing/2014/chart" uri="{C3380CC4-5D6E-409C-BE32-E72D297353CC}">
                <c16:uniqueId val="{00000020-8096-48BF-9E6B-7D8C23DB2EBB}"/>
              </c:ext>
            </c:extLst>
          </c:dPt>
          <c:dPt>
            <c:idx val="14"/>
            <c:marker>
              <c:symbol val="none"/>
            </c:marker>
            <c:bubble3D val="0"/>
            <c:extLst>
              <c:ext xmlns:c16="http://schemas.microsoft.com/office/drawing/2014/chart" uri="{C3380CC4-5D6E-409C-BE32-E72D297353CC}">
                <c16:uniqueId val="{00000021-8096-48BF-9E6B-7D8C23DB2EBB}"/>
              </c:ext>
            </c:extLst>
          </c:dPt>
          <c:dPt>
            <c:idx val="15"/>
            <c:marker>
              <c:symbol val="none"/>
            </c:marker>
            <c:bubble3D val="0"/>
            <c:extLst>
              <c:ext xmlns:c16="http://schemas.microsoft.com/office/drawing/2014/chart" uri="{C3380CC4-5D6E-409C-BE32-E72D297353CC}">
                <c16:uniqueId val="{00000022-8096-48BF-9E6B-7D8C23DB2EBB}"/>
              </c:ext>
            </c:extLst>
          </c:dPt>
          <c:dPt>
            <c:idx val="16"/>
            <c:marker>
              <c:symbol val="none"/>
            </c:marker>
            <c:bubble3D val="0"/>
            <c:extLst>
              <c:ext xmlns:c16="http://schemas.microsoft.com/office/drawing/2014/chart" uri="{C3380CC4-5D6E-409C-BE32-E72D297353CC}">
                <c16:uniqueId val="{00000023-8096-48BF-9E6B-7D8C23DB2EBB}"/>
              </c:ext>
            </c:extLst>
          </c:dPt>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Sheet1!$C$2:$C$18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24-8096-48BF-9E6B-7D8C23DB2EB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096-48BF-9E6B-7D8C23DB2EBB}"/>
              </c:ext>
            </c:extLst>
          </c:dPt>
          <c:dPt>
            <c:idx val="1"/>
            <c:marker>
              <c:symbol val="none"/>
            </c:marker>
            <c:bubble3D val="0"/>
            <c:extLst>
              <c:ext xmlns:c16="http://schemas.microsoft.com/office/drawing/2014/chart" uri="{C3380CC4-5D6E-409C-BE32-E72D297353CC}">
                <c16:uniqueId val="{00000026-8096-48BF-9E6B-7D8C23DB2EBB}"/>
              </c:ext>
            </c:extLst>
          </c:dPt>
          <c:dPt>
            <c:idx val="2"/>
            <c:marker>
              <c:symbol val="none"/>
            </c:marker>
            <c:bubble3D val="0"/>
            <c:extLst>
              <c:ext xmlns:c16="http://schemas.microsoft.com/office/drawing/2014/chart" uri="{C3380CC4-5D6E-409C-BE32-E72D297353CC}">
                <c16:uniqueId val="{00000027-8096-48BF-9E6B-7D8C23DB2EBB}"/>
              </c:ext>
            </c:extLst>
          </c:dPt>
          <c:dPt>
            <c:idx val="3"/>
            <c:marker>
              <c:symbol val="none"/>
            </c:marker>
            <c:bubble3D val="0"/>
            <c:extLst>
              <c:ext xmlns:c16="http://schemas.microsoft.com/office/drawing/2014/chart" uri="{C3380CC4-5D6E-409C-BE32-E72D297353CC}">
                <c16:uniqueId val="{00000028-8096-48BF-9E6B-7D8C23DB2EBB}"/>
              </c:ext>
            </c:extLst>
          </c:dPt>
          <c:dPt>
            <c:idx val="4"/>
            <c:marker>
              <c:symbol val="none"/>
            </c:marker>
            <c:bubble3D val="0"/>
            <c:extLst>
              <c:ext xmlns:c16="http://schemas.microsoft.com/office/drawing/2014/chart" uri="{C3380CC4-5D6E-409C-BE32-E72D297353CC}">
                <c16:uniqueId val="{00000029-8096-48BF-9E6B-7D8C23DB2EBB}"/>
              </c:ext>
            </c:extLst>
          </c:dPt>
          <c:dPt>
            <c:idx val="5"/>
            <c:marker>
              <c:symbol val="none"/>
            </c:marker>
            <c:bubble3D val="0"/>
            <c:extLst>
              <c:ext xmlns:c16="http://schemas.microsoft.com/office/drawing/2014/chart" uri="{C3380CC4-5D6E-409C-BE32-E72D297353CC}">
                <c16:uniqueId val="{0000002A-8096-48BF-9E6B-7D8C23DB2EBB}"/>
              </c:ext>
            </c:extLst>
          </c:dPt>
          <c:dPt>
            <c:idx val="6"/>
            <c:marker>
              <c:symbol val="none"/>
            </c:marker>
            <c:bubble3D val="0"/>
            <c:extLst>
              <c:ext xmlns:c16="http://schemas.microsoft.com/office/drawing/2014/chart" uri="{C3380CC4-5D6E-409C-BE32-E72D297353CC}">
                <c16:uniqueId val="{0000002B-8096-48BF-9E6B-7D8C23DB2EBB}"/>
              </c:ext>
            </c:extLst>
          </c:dPt>
          <c:dPt>
            <c:idx val="7"/>
            <c:marker>
              <c:symbol val="none"/>
            </c:marker>
            <c:bubble3D val="0"/>
            <c:extLst>
              <c:ext xmlns:c16="http://schemas.microsoft.com/office/drawing/2014/chart" uri="{C3380CC4-5D6E-409C-BE32-E72D297353CC}">
                <c16:uniqueId val="{0000002C-8096-48BF-9E6B-7D8C23DB2EBB}"/>
              </c:ext>
            </c:extLst>
          </c:dPt>
          <c:dPt>
            <c:idx val="8"/>
            <c:marker>
              <c:symbol val="none"/>
            </c:marker>
            <c:bubble3D val="0"/>
            <c:extLst>
              <c:ext xmlns:c16="http://schemas.microsoft.com/office/drawing/2014/chart" uri="{C3380CC4-5D6E-409C-BE32-E72D297353CC}">
                <c16:uniqueId val="{0000002D-8096-48BF-9E6B-7D8C23DB2EBB}"/>
              </c:ext>
            </c:extLst>
          </c:dPt>
          <c:dPt>
            <c:idx val="9"/>
            <c:marker>
              <c:symbol val="none"/>
            </c:marker>
            <c:bubble3D val="0"/>
            <c:extLst>
              <c:ext xmlns:c16="http://schemas.microsoft.com/office/drawing/2014/chart" uri="{C3380CC4-5D6E-409C-BE32-E72D297353CC}">
                <c16:uniqueId val="{0000002E-8096-48BF-9E6B-7D8C23DB2EBB}"/>
              </c:ext>
            </c:extLst>
          </c:dPt>
          <c:dPt>
            <c:idx val="10"/>
            <c:marker>
              <c:symbol val="none"/>
            </c:marker>
            <c:bubble3D val="0"/>
            <c:extLst>
              <c:ext xmlns:c16="http://schemas.microsoft.com/office/drawing/2014/chart" uri="{C3380CC4-5D6E-409C-BE32-E72D297353CC}">
                <c16:uniqueId val="{0000002F-8096-48BF-9E6B-7D8C23DB2EBB}"/>
              </c:ext>
            </c:extLst>
          </c:dPt>
          <c:dPt>
            <c:idx val="11"/>
            <c:marker>
              <c:symbol val="none"/>
            </c:marker>
            <c:bubble3D val="0"/>
            <c:extLst>
              <c:ext xmlns:c16="http://schemas.microsoft.com/office/drawing/2014/chart" uri="{C3380CC4-5D6E-409C-BE32-E72D297353CC}">
                <c16:uniqueId val="{00000030-8096-48BF-9E6B-7D8C23DB2EBB}"/>
              </c:ext>
            </c:extLst>
          </c:dPt>
          <c:dPt>
            <c:idx val="12"/>
            <c:marker>
              <c:symbol val="none"/>
            </c:marker>
            <c:bubble3D val="0"/>
            <c:extLst>
              <c:ext xmlns:c16="http://schemas.microsoft.com/office/drawing/2014/chart" uri="{C3380CC4-5D6E-409C-BE32-E72D297353CC}">
                <c16:uniqueId val="{00000031-8096-48BF-9E6B-7D8C23DB2EB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Sheet1!$D$2:$D$18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32-8096-48BF-9E6B-7D8C23DB2EBB}"/>
            </c:ext>
          </c:extLst>
        </c:ser>
        <c:dLbls>
          <c:showLegendKey val="0"/>
          <c:showVal val="0"/>
          <c:showCatName val="0"/>
          <c:showSerName val="0"/>
          <c:showPercent val="0"/>
          <c:showBubbleSize val="0"/>
        </c:dLbls>
        <c:marker val="1"/>
        <c:smooth val="0"/>
        <c:axId val="409241872"/>
        <c:axId val="409241480"/>
      </c:lineChart>
      <c:catAx>
        <c:axId val="40924069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41088"/>
        <c:crosses val="autoZero"/>
        <c:auto val="1"/>
        <c:lblAlgn val="ctr"/>
        <c:lblOffset val="100"/>
        <c:noMultiLvlLbl val="0"/>
      </c:catAx>
      <c:valAx>
        <c:axId val="40924108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0696"/>
        <c:crosses val="autoZero"/>
        <c:crossBetween val="between"/>
        <c:majorUnit val="25"/>
      </c:valAx>
      <c:valAx>
        <c:axId val="40924148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1872"/>
        <c:crosses val="max"/>
        <c:crossBetween val="between"/>
      </c:valAx>
      <c:catAx>
        <c:axId val="409241872"/>
        <c:scaling>
          <c:orientation val="minMax"/>
        </c:scaling>
        <c:delete val="1"/>
        <c:axPos val="b"/>
        <c:numFmt formatCode="General" sourceLinked="1"/>
        <c:majorTickMark val="out"/>
        <c:minorTickMark val="none"/>
        <c:tickLblPos val="nextTo"/>
        <c:crossAx val="40924148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27A5-4FC6-B40D-0B2B1AB9B155}"/>
              </c:ext>
            </c:extLst>
          </c:dPt>
          <c:dPt>
            <c:idx val="5"/>
            <c:invertIfNegative val="0"/>
            <c:bubble3D val="0"/>
            <c:extLst>
              <c:ext xmlns:c16="http://schemas.microsoft.com/office/drawing/2014/chart" uri="{C3380CC4-5D6E-409C-BE32-E72D297353CC}">
                <c16:uniqueId val="{00000001-27A5-4FC6-B40D-0B2B1AB9B155}"/>
              </c:ext>
            </c:extLst>
          </c:dPt>
          <c:dPt>
            <c:idx val="6"/>
            <c:invertIfNegative val="0"/>
            <c:bubble3D val="0"/>
            <c:extLst>
              <c:ext xmlns:c16="http://schemas.microsoft.com/office/drawing/2014/chart" uri="{C3380CC4-5D6E-409C-BE32-E72D297353CC}">
                <c16:uniqueId val="{00000002-27A5-4FC6-B40D-0B2B1AB9B155}"/>
              </c:ext>
            </c:extLst>
          </c:dPt>
          <c:dPt>
            <c:idx val="7"/>
            <c:invertIfNegative val="0"/>
            <c:bubble3D val="0"/>
            <c:extLst>
              <c:ext xmlns:c16="http://schemas.microsoft.com/office/drawing/2014/chart" uri="{C3380CC4-5D6E-409C-BE32-E72D297353CC}">
                <c16:uniqueId val="{00000003-27A5-4FC6-B40D-0B2B1AB9B155}"/>
              </c:ext>
            </c:extLst>
          </c:dPt>
          <c:dPt>
            <c:idx val="8"/>
            <c:invertIfNegative val="0"/>
            <c:bubble3D val="0"/>
            <c:extLst>
              <c:ext xmlns:c16="http://schemas.microsoft.com/office/drawing/2014/chart" uri="{C3380CC4-5D6E-409C-BE32-E72D297353CC}">
                <c16:uniqueId val="{00000004-27A5-4FC6-B40D-0B2B1AB9B155}"/>
              </c:ext>
            </c:extLst>
          </c:dPt>
          <c:dPt>
            <c:idx val="9"/>
            <c:invertIfNegative val="0"/>
            <c:bubble3D val="0"/>
            <c:extLst>
              <c:ext xmlns:c16="http://schemas.microsoft.com/office/drawing/2014/chart" uri="{C3380CC4-5D6E-409C-BE32-E72D297353CC}">
                <c16:uniqueId val="{00000005-27A5-4FC6-B40D-0B2B1AB9B155}"/>
              </c:ext>
            </c:extLst>
          </c:dPt>
          <c:dPt>
            <c:idx val="10"/>
            <c:invertIfNegative val="0"/>
            <c:bubble3D val="0"/>
            <c:extLst>
              <c:ext xmlns:c16="http://schemas.microsoft.com/office/drawing/2014/chart" uri="{C3380CC4-5D6E-409C-BE32-E72D297353CC}">
                <c16:uniqueId val="{00000006-27A5-4FC6-B40D-0B2B1AB9B155}"/>
              </c:ext>
            </c:extLst>
          </c:dPt>
          <c:dPt>
            <c:idx val="11"/>
            <c:invertIfNegative val="0"/>
            <c:bubble3D val="0"/>
            <c:extLst>
              <c:ext xmlns:c16="http://schemas.microsoft.com/office/drawing/2014/chart" uri="{C3380CC4-5D6E-409C-BE32-E72D297353CC}">
                <c16:uniqueId val="{00000007-27A5-4FC6-B40D-0B2B1AB9B155}"/>
              </c:ext>
            </c:extLst>
          </c:dPt>
          <c:dPt>
            <c:idx val="12"/>
            <c:invertIfNegative val="0"/>
            <c:bubble3D val="0"/>
            <c:extLst>
              <c:ext xmlns:c16="http://schemas.microsoft.com/office/drawing/2014/chart" uri="{C3380CC4-5D6E-409C-BE32-E72D297353CC}">
                <c16:uniqueId val="{00000008-27A5-4FC6-B40D-0B2B1AB9B155}"/>
              </c:ext>
            </c:extLst>
          </c:dPt>
          <c:dPt>
            <c:idx val="13"/>
            <c:invertIfNegative val="0"/>
            <c:bubble3D val="0"/>
            <c:spPr>
              <a:solidFill>
                <a:schemeClr val="accent3"/>
              </a:solidFill>
            </c:spPr>
            <c:extLst>
              <c:ext xmlns:c16="http://schemas.microsoft.com/office/drawing/2014/chart" uri="{C3380CC4-5D6E-409C-BE32-E72D297353CC}">
                <c16:uniqueId val="{0000000A-27A5-4FC6-B40D-0B2B1AB9B155}"/>
              </c:ext>
            </c:extLst>
          </c:dPt>
          <c:dPt>
            <c:idx val="14"/>
            <c:invertIfNegative val="0"/>
            <c:bubble3D val="0"/>
            <c:spPr>
              <a:solidFill>
                <a:schemeClr val="accent3"/>
              </a:solidFill>
            </c:spPr>
            <c:extLst>
              <c:ext xmlns:c16="http://schemas.microsoft.com/office/drawing/2014/chart" uri="{C3380CC4-5D6E-409C-BE32-E72D297353CC}">
                <c16:uniqueId val="{0000000C-27A5-4FC6-B40D-0B2B1AB9B155}"/>
              </c:ext>
            </c:extLst>
          </c:dPt>
          <c:dPt>
            <c:idx val="15"/>
            <c:invertIfNegative val="0"/>
            <c:bubble3D val="0"/>
            <c:spPr>
              <a:solidFill>
                <a:schemeClr val="accent3"/>
              </a:solidFill>
            </c:spPr>
            <c:extLst>
              <c:ext xmlns:c16="http://schemas.microsoft.com/office/drawing/2014/chart" uri="{C3380CC4-5D6E-409C-BE32-E72D297353CC}">
                <c16:uniqueId val="{0000000E-27A5-4FC6-B40D-0B2B1AB9B155}"/>
              </c:ext>
            </c:extLst>
          </c:dPt>
          <c:dPt>
            <c:idx val="16"/>
            <c:invertIfNegative val="0"/>
            <c:bubble3D val="0"/>
            <c:spPr>
              <a:solidFill>
                <a:schemeClr val="accent3"/>
              </a:solidFill>
            </c:spPr>
            <c:extLst>
              <c:ext xmlns:c16="http://schemas.microsoft.com/office/drawing/2014/chart" uri="{C3380CC4-5D6E-409C-BE32-E72D297353CC}">
                <c16:uniqueId val="{00000010-27A5-4FC6-B40D-0B2B1AB9B155}"/>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7A5-4FC6-B40D-0B2B1AB9B155}"/>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Sheet1!$B$2:$B$18</c:f>
              <c:numCache>
                <c:formatCode>"$"#,##0.0</c:formatCode>
                <c:ptCount val="17"/>
                <c:pt idx="0">
                  <c:v>267.02884632644054</c:v>
                </c:pt>
                <c:pt idx="1">
                  <c:v>270.76803619540732</c:v>
                </c:pt>
                <c:pt idx="2">
                  <c:v>274.74552201375025</c:v>
                </c:pt>
                <c:pt idx="3">
                  <c:v>278.00566201509042</c:v>
                </c:pt>
                <c:pt idx="4">
                  <c:v>279.09409312453852</c:v>
                </c:pt>
                <c:pt idx="5">
                  <c:v>284.57517452759555</c:v>
                </c:pt>
                <c:pt idx="6">
                  <c:v>290.62949011061681</c:v>
                </c:pt>
                <c:pt idx="7">
                  <c:v>295.57715660234004</c:v>
                </c:pt>
                <c:pt idx="8">
                  <c:v>297.65690304221738</c:v>
                </c:pt>
                <c:pt idx="9">
                  <c:v>303.14121243102568</c:v>
                </c:pt>
                <c:pt idx="10">
                  <c:v>308.98178763357168</c:v>
                </c:pt>
                <c:pt idx="11">
                  <c:v>314.58271748943633</c:v>
                </c:pt>
                <c:pt idx="12">
                  <c:v>318.03511803645222</c:v>
                </c:pt>
                <c:pt idx="13">
                  <c:v>324.85179826188471</c:v>
                </c:pt>
                <c:pt idx="14">
                  <c:v>331.38377233889582</c:v>
                </c:pt>
                <c:pt idx="15">
                  <c:v>337.03470643239405</c:v>
                </c:pt>
                <c:pt idx="16">
                  <c:v>341.00051886085618</c:v>
                </c:pt>
              </c:numCache>
            </c:numRef>
          </c:val>
          <c:extLst>
            <c:ext xmlns:c16="http://schemas.microsoft.com/office/drawing/2014/chart" uri="{C3380CC4-5D6E-409C-BE32-E72D297353CC}">
              <c16:uniqueId val="{00000012-27A5-4FC6-B40D-0B2B1AB9B155}"/>
            </c:ext>
          </c:extLst>
        </c:ser>
        <c:dLbls>
          <c:showLegendKey val="0"/>
          <c:showVal val="0"/>
          <c:showCatName val="0"/>
          <c:showSerName val="0"/>
          <c:showPercent val="0"/>
          <c:showBubbleSize val="0"/>
        </c:dLbls>
        <c:gapWidth val="70"/>
        <c:axId val="409242656"/>
        <c:axId val="40924304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27A5-4FC6-B40D-0B2B1AB9B155}"/>
              </c:ext>
            </c:extLst>
          </c:dPt>
          <c:dPt>
            <c:idx val="1"/>
            <c:bubble3D val="0"/>
            <c:extLst>
              <c:ext xmlns:c16="http://schemas.microsoft.com/office/drawing/2014/chart" uri="{C3380CC4-5D6E-409C-BE32-E72D297353CC}">
                <c16:uniqueId val="{00000014-27A5-4FC6-B40D-0B2B1AB9B155}"/>
              </c:ext>
            </c:extLst>
          </c:dPt>
          <c:dPt>
            <c:idx val="2"/>
            <c:bubble3D val="0"/>
            <c:extLst>
              <c:ext xmlns:c16="http://schemas.microsoft.com/office/drawing/2014/chart" uri="{C3380CC4-5D6E-409C-BE32-E72D297353CC}">
                <c16:uniqueId val="{00000015-27A5-4FC6-B40D-0B2B1AB9B155}"/>
              </c:ext>
            </c:extLst>
          </c:dPt>
          <c:dPt>
            <c:idx val="3"/>
            <c:bubble3D val="0"/>
            <c:extLst>
              <c:ext xmlns:c16="http://schemas.microsoft.com/office/drawing/2014/chart" uri="{C3380CC4-5D6E-409C-BE32-E72D297353CC}">
                <c16:uniqueId val="{00000016-27A5-4FC6-B40D-0B2B1AB9B155}"/>
              </c:ext>
            </c:extLst>
          </c:dPt>
          <c:dPt>
            <c:idx val="4"/>
            <c:bubble3D val="0"/>
            <c:extLst>
              <c:ext xmlns:c16="http://schemas.microsoft.com/office/drawing/2014/chart" uri="{C3380CC4-5D6E-409C-BE32-E72D297353CC}">
                <c16:uniqueId val="{00000017-27A5-4FC6-B40D-0B2B1AB9B155}"/>
              </c:ext>
            </c:extLst>
          </c:dPt>
          <c:dPt>
            <c:idx val="5"/>
            <c:bubble3D val="0"/>
            <c:extLst>
              <c:ext xmlns:c16="http://schemas.microsoft.com/office/drawing/2014/chart" uri="{C3380CC4-5D6E-409C-BE32-E72D297353CC}">
                <c16:uniqueId val="{00000018-27A5-4FC6-B40D-0B2B1AB9B155}"/>
              </c:ext>
            </c:extLst>
          </c:dPt>
          <c:dPt>
            <c:idx val="6"/>
            <c:bubble3D val="0"/>
            <c:extLst>
              <c:ext xmlns:c16="http://schemas.microsoft.com/office/drawing/2014/chart" uri="{C3380CC4-5D6E-409C-BE32-E72D297353CC}">
                <c16:uniqueId val="{00000019-27A5-4FC6-B40D-0B2B1AB9B155}"/>
              </c:ext>
            </c:extLst>
          </c:dPt>
          <c:dPt>
            <c:idx val="7"/>
            <c:bubble3D val="0"/>
            <c:extLst>
              <c:ext xmlns:c16="http://schemas.microsoft.com/office/drawing/2014/chart" uri="{C3380CC4-5D6E-409C-BE32-E72D297353CC}">
                <c16:uniqueId val="{0000001A-27A5-4FC6-B40D-0B2B1AB9B155}"/>
              </c:ext>
            </c:extLst>
          </c:dPt>
          <c:dPt>
            <c:idx val="8"/>
            <c:bubble3D val="0"/>
            <c:extLst>
              <c:ext xmlns:c16="http://schemas.microsoft.com/office/drawing/2014/chart" uri="{C3380CC4-5D6E-409C-BE32-E72D297353CC}">
                <c16:uniqueId val="{0000001B-27A5-4FC6-B40D-0B2B1AB9B155}"/>
              </c:ext>
            </c:extLst>
          </c:dPt>
          <c:dPt>
            <c:idx val="9"/>
            <c:bubble3D val="0"/>
            <c:extLst>
              <c:ext xmlns:c16="http://schemas.microsoft.com/office/drawing/2014/chart" uri="{C3380CC4-5D6E-409C-BE32-E72D297353CC}">
                <c16:uniqueId val="{0000001C-27A5-4FC6-B40D-0B2B1AB9B155}"/>
              </c:ext>
            </c:extLst>
          </c:dPt>
          <c:dPt>
            <c:idx val="10"/>
            <c:bubble3D val="0"/>
            <c:extLst>
              <c:ext xmlns:c16="http://schemas.microsoft.com/office/drawing/2014/chart" uri="{C3380CC4-5D6E-409C-BE32-E72D297353CC}">
                <c16:uniqueId val="{0000001D-27A5-4FC6-B40D-0B2B1AB9B155}"/>
              </c:ext>
            </c:extLst>
          </c:dPt>
          <c:dPt>
            <c:idx val="11"/>
            <c:bubble3D val="0"/>
            <c:extLst>
              <c:ext xmlns:c16="http://schemas.microsoft.com/office/drawing/2014/chart" uri="{C3380CC4-5D6E-409C-BE32-E72D297353CC}">
                <c16:uniqueId val="{0000001E-27A5-4FC6-B40D-0B2B1AB9B155}"/>
              </c:ext>
            </c:extLst>
          </c:dPt>
          <c:dPt>
            <c:idx val="12"/>
            <c:bubble3D val="0"/>
            <c:extLst>
              <c:ext xmlns:c16="http://schemas.microsoft.com/office/drawing/2014/chart" uri="{C3380CC4-5D6E-409C-BE32-E72D297353CC}">
                <c16:uniqueId val="{0000001F-27A5-4FC6-B40D-0B2B1AB9B155}"/>
              </c:ext>
            </c:extLst>
          </c:dPt>
          <c:dPt>
            <c:idx val="13"/>
            <c:marker>
              <c:symbol val="none"/>
            </c:marker>
            <c:bubble3D val="0"/>
            <c:extLst>
              <c:ext xmlns:c16="http://schemas.microsoft.com/office/drawing/2014/chart" uri="{C3380CC4-5D6E-409C-BE32-E72D297353CC}">
                <c16:uniqueId val="{00000020-27A5-4FC6-B40D-0B2B1AB9B155}"/>
              </c:ext>
            </c:extLst>
          </c:dPt>
          <c:dPt>
            <c:idx val="14"/>
            <c:marker>
              <c:symbol val="none"/>
            </c:marker>
            <c:bubble3D val="0"/>
            <c:extLst>
              <c:ext xmlns:c16="http://schemas.microsoft.com/office/drawing/2014/chart" uri="{C3380CC4-5D6E-409C-BE32-E72D297353CC}">
                <c16:uniqueId val="{00000021-27A5-4FC6-B40D-0B2B1AB9B155}"/>
              </c:ext>
            </c:extLst>
          </c:dPt>
          <c:dPt>
            <c:idx val="15"/>
            <c:marker>
              <c:symbol val="none"/>
            </c:marker>
            <c:bubble3D val="0"/>
            <c:extLst>
              <c:ext xmlns:c16="http://schemas.microsoft.com/office/drawing/2014/chart" uri="{C3380CC4-5D6E-409C-BE32-E72D297353CC}">
                <c16:uniqueId val="{00000022-27A5-4FC6-B40D-0B2B1AB9B155}"/>
              </c:ext>
            </c:extLst>
          </c:dPt>
          <c:dPt>
            <c:idx val="16"/>
            <c:marker>
              <c:symbol val="none"/>
            </c:marker>
            <c:bubble3D val="0"/>
            <c:extLst>
              <c:ext xmlns:c16="http://schemas.microsoft.com/office/drawing/2014/chart" uri="{C3380CC4-5D6E-409C-BE32-E72D297353CC}">
                <c16:uniqueId val="{00000023-27A5-4FC6-B40D-0B2B1AB9B155}"/>
              </c:ext>
            </c:extLst>
          </c:dPt>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Sheet1!$C$2:$C$18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24-27A5-4FC6-B40D-0B2B1AB9B155}"/>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27A5-4FC6-B40D-0B2B1AB9B155}"/>
              </c:ext>
            </c:extLst>
          </c:dPt>
          <c:dPt>
            <c:idx val="1"/>
            <c:marker>
              <c:symbol val="none"/>
            </c:marker>
            <c:bubble3D val="0"/>
            <c:extLst>
              <c:ext xmlns:c16="http://schemas.microsoft.com/office/drawing/2014/chart" uri="{C3380CC4-5D6E-409C-BE32-E72D297353CC}">
                <c16:uniqueId val="{00000026-27A5-4FC6-B40D-0B2B1AB9B155}"/>
              </c:ext>
            </c:extLst>
          </c:dPt>
          <c:dPt>
            <c:idx val="2"/>
            <c:marker>
              <c:symbol val="none"/>
            </c:marker>
            <c:bubble3D val="0"/>
            <c:extLst>
              <c:ext xmlns:c16="http://schemas.microsoft.com/office/drawing/2014/chart" uri="{C3380CC4-5D6E-409C-BE32-E72D297353CC}">
                <c16:uniqueId val="{00000027-27A5-4FC6-B40D-0B2B1AB9B155}"/>
              </c:ext>
            </c:extLst>
          </c:dPt>
          <c:dPt>
            <c:idx val="3"/>
            <c:marker>
              <c:symbol val="none"/>
            </c:marker>
            <c:bubble3D val="0"/>
            <c:extLst>
              <c:ext xmlns:c16="http://schemas.microsoft.com/office/drawing/2014/chart" uri="{C3380CC4-5D6E-409C-BE32-E72D297353CC}">
                <c16:uniqueId val="{00000028-27A5-4FC6-B40D-0B2B1AB9B155}"/>
              </c:ext>
            </c:extLst>
          </c:dPt>
          <c:dPt>
            <c:idx val="4"/>
            <c:marker>
              <c:symbol val="none"/>
            </c:marker>
            <c:bubble3D val="0"/>
            <c:extLst>
              <c:ext xmlns:c16="http://schemas.microsoft.com/office/drawing/2014/chart" uri="{C3380CC4-5D6E-409C-BE32-E72D297353CC}">
                <c16:uniqueId val="{00000029-27A5-4FC6-B40D-0B2B1AB9B155}"/>
              </c:ext>
            </c:extLst>
          </c:dPt>
          <c:dPt>
            <c:idx val="5"/>
            <c:marker>
              <c:symbol val="none"/>
            </c:marker>
            <c:bubble3D val="0"/>
            <c:extLst>
              <c:ext xmlns:c16="http://schemas.microsoft.com/office/drawing/2014/chart" uri="{C3380CC4-5D6E-409C-BE32-E72D297353CC}">
                <c16:uniqueId val="{0000002A-27A5-4FC6-B40D-0B2B1AB9B155}"/>
              </c:ext>
            </c:extLst>
          </c:dPt>
          <c:dPt>
            <c:idx val="6"/>
            <c:marker>
              <c:symbol val="none"/>
            </c:marker>
            <c:bubble3D val="0"/>
            <c:extLst>
              <c:ext xmlns:c16="http://schemas.microsoft.com/office/drawing/2014/chart" uri="{C3380CC4-5D6E-409C-BE32-E72D297353CC}">
                <c16:uniqueId val="{0000002B-27A5-4FC6-B40D-0B2B1AB9B155}"/>
              </c:ext>
            </c:extLst>
          </c:dPt>
          <c:dPt>
            <c:idx val="7"/>
            <c:marker>
              <c:symbol val="none"/>
            </c:marker>
            <c:bubble3D val="0"/>
            <c:extLst>
              <c:ext xmlns:c16="http://schemas.microsoft.com/office/drawing/2014/chart" uri="{C3380CC4-5D6E-409C-BE32-E72D297353CC}">
                <c16:uniqueId val="{0000002C-27A5-4FC6-B40D-0B2B1AB9B155}"/>
              </c:ext>
            </c:extLst>
          </c:dPt>
          <c:dPt>
            <c:idx val="8"/>
            <c:marker>
              <c:symbol val="none"/>
            </c:marker>
            <c:bubble3D val="0"/>
            <c:extLst>
              <c:ext xmlns:c16="http://schemas.microsoft.com/office/drawing/2014/chart" uri="{C3380CC4-5D6E-409C-BE32-E72D297353CC}">
                <c16:uniqueId val="{0000002D-27A5-4FC6-B40D-0B2B1AB9B155}"/>
              </c:ext>
            </c:extLst>
          </c:dPt>
          <c:dPt>
            <c:idx val="9"/>
            <c:marker>
              <c:symbol val="none"/>
            </c:marker>
            <c:bubble3D val="0"/>
            <c:extLst>
              <c:ext xmlns:c16="http://schemas.microsoft.com/office/drawing/2014/chart" uri="{C3380CC4-5D6E-409C-BE32-E72D297353CC}">
                <c16:uniqueId val="{0000002E-27A5-4FC6-B40D-0B2B1AB9B155}"/>
              </c:ext>
            </c:extLst>
          </c:dPt>
          <c:dPt>
            <c:idx val="10"/>
            <c:marker>
              <c:symbol val="none"/>
            </c:marker>
            <c:bubble3D val="0"/>
            <c:extLst>
              <c:ext xmlns:c16="http://schemas.microsoft.com/office/drawing/2014/chart" uri="{C3380CC4-5D6E-409C-BE32-E72D297353CC}">
                <c16:uniqueId val="{0000002F-27A5-4FC6-B40D-0B2B1AB9B155}"/>
              </c:ext>
            </c:extLst>
          </c:dPt>
          <c:dPt>
            <c:idx val="11"/>
            <c:marker>
              <c:symbol val="none"/>
            </c:marker>
            <c:bubble3D val="0"/>
            <c:extLst>
              <c:ext xmlns:c16="http://schemas.microsoft.com/office/drawing/2014/chart" uri="{C3380CC4-5D6E-409C-BE32-E72D297353CC}">
                <c16:uniqueId val="{00000030-27A5-4FC6-B40D-0B2B1AB9B155}"/>
              </c:ext>
            </c:extLst>
          </c:dPt>
          <c:dPt>
            <c:idx val="12"/>
            <c:marker>
              <c:symbol val="none"/>
            </c:marker>
            <c:bubble3D val="0"/>
            <c:extLst>
              <c:ext xmlns:c16="http://schemas.microsoft.com/office/drawing/2014/chart" uri="{C3380CC4-5D6E-409C-BE32-E72D297353CC}">
                <c16:uniqueId val="{00000031-27A5-4FC6-B40D-0B2B1AB9B155}"/>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Sheet1!$D$2:$D$18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32-27A5-4FC6-B40D-0B2B1AB9B155}"/>
            </c:ext>
          </c:extLst>
        </c:ser>
        <c:dLbls>
          <c:showLegendKey val="0"/>
          <c:showVal val="0"/>
          <c:showCatName val="0"/>
          <c:showSerName val="0"/>
          <c:showPercent val="0"/>
          <c:showBubbleSize val="0"/>
        </c:dLbls>
        <c:marker val="1"/>
        <c:smooth val="0"/>
        <c:axId val="409243832"/>
        <c:axId val="409243440"/>
      </c:lineChart>
      <c:catAx>
        <c:axId val="409242656"/>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3048"/>
        <c:crosses val="autoZero"/>
        <c:auto val="1"/>
        <c:lblAlgn val="ctr"/>
        <c:lblOffset val="100"/>
        <c:noMultiLvlLbl val="0"/>
      </c:catAx>
      <c:valAx>
        <c:axId val="40924304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2656"/>
        <c:crosses val="autoZero"/>
        <c:crossBetween val="between"/>
        <c:majorUnit val="25"/>
      </c:valAx>
      <c:valAx>
        <c:axId val="40924344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3832"/>
        <c:crosses val="max"/>
        <c:crossBetween val="between"/>
      </c:valAx>
      <c:catAx>
        <c:axId val="409243832"/>
        <c:scaling>
          <c:orientation val="minMax"/>
        </c:scaling>
        <c:delete val="1"/>
        <c:axPos val="b"/>
        <c:numFmt formatCode="General" sourceLinked="1"/>
        <c:majorTickMark val="out"/>
        <c:minorTickMark val="none"/>
        <c:tickLblPos val="nextTo"/>
        <c:crossAx val="40924344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33BC-4943-8A49-7CEF57916858}"/>
              </c:ext>
            </c:extLst>
          </c:dPt>
          <c:dPt>
            <c:idx val="5"/>
            <c:invertIfNegative val="0"/>
            <c:bubble3D val="0"/>
            <c:extLst>
              <c:ext xmlns:c16="http://schemas.microsoft.com/office/drawing/2014/chart" uri="{C3380CC4-5D6E-409C-BE32-E72D297353CC}">
                <c16:uniqueId val="{00000001-33BC-4943-8A49-7CEF57916858}"/>
              </c:ext>
            </c:extLst>
          </c:dPt>
          <c:dPt>
            <c:idx val="6"/>
            <c:invertIfNegative val="0"/>
            <c:bubble3D val="0"/>
            <c:extLst>
              <c:ext xmlns:c16="http://schemas.microsoft.com/office/drawing/2014/chart" uri="{C3380CC4-5D6E-409C-BE32-E72D297353CC}">
                <c16:uniqueId val="{00000002-33BC-4943-8A49-7CEF57916858}"/>
              </c:ext>
            </c:extLst>
          </c:dPt>
          <c:dPt>
            <c:idx val="7"/>
            <c:invertIfNegative val="0"/>
            <c:bubble3D val="0"/>
            <c:extLst>
              <c:ext xmlns:c16="http://schemas.microsoft.com/office/drawing/2014/chart" uri="{C3380CC4-5D6E-409C-BE32-E72D297353CC}">
                <c16:uniqueId val="{00000003-33BC-4943-8A49-7CEF57916858}"/>
              </c:ext>
            </c:extLst>
          </c:dPt>
          <c:dPt>
            <c:idx val="8"/>
            <c:invertIfNegative val="0"/>
            <c:bubble3D val="0"/>
            <c:extLst>
              <c:ext xmlns:c16="http://schemas.microsoft.com/office/drawing/2014/chart" uri="{C3380CC4-5D6E-409C-BE32-E72D297353CC}">
                <c16:uniqueId val="{00000004-33BC-4943-8A49-7CEF57916858}"/>
              </c:ext>
            </c:extLst>
          </c:dPt>
          <c:dPt>
            <c:idx val="9"/>
            <c:invertIfNegative val="0"/>
            <c:bubble3D val="0"/>
            <c:extLst>
              <c:ext xmlns:c16="http://schemas.microsoft.com/office/drawing/2014/chart" uri="{C3380CC4-5D6E-409C-BE32-E72D297353CC}">
                <c16:uniqueId val="{00000005-33BC-4943-8A49-7CEF57916858}"/>
              </c:ext>
            </c:extLst>
          </c:dPt>
          <c:dPt>
            <c:idx val="10"/>
            <c:invertIfNegative val="0"/>
            <c:bubble3D val="0"/>
            <c:extLst>
              <c:ext xmlns:c16="http://schemas.microsoft.com/office/drawing/2014/chart" uri="{C3380CC4-5D6E-409C-BE32-E72D297353CC}">
                <c16:uniqueId val="{00000006-33BC-4943-8A49-7CEF57916858}"/>
              </c:ext>
            </c:extLst>
          </c:dPt>
          <c:dPt>
            <c:idx val="11"/>
            <c:invertIfNegative val="0"/>
            <c:bubble3D val="0"/>
            <c:extLst>
              <c:ext xmlns:c16="http://schemas.microsoft.com/office/drawing/2014/chart" uri="{C3380CC4-5D6E-409C-BE32-E72D297353CC}">
                <c16:uniqueId val="{00000007-33BC-4943-8A49-7CEF57916858}"/>
              </c:ext>
            </c:extLst>
          </c:dPt>
          <c:dPt>
            <c:idx val="12"/>
            <c:invertIfNegative val="0"/>
            <c:bubble3D val="0"/>
            <c:extLst>
              <c:ext xmlns:c16="http://schemas.microsoft.com/office/drawing/2014/chart" uri="{C3380CC4-5D6E-409C-BE32-E72D297353CC}">
                <c16:uniqueId val="{00000008-33BC-4943-8A49-7CEF57916858}"/>
              </c:ext>
            </c:extLst>
          </c:dPt>
          <c:dPt>
            <c:idx val="13"/>
            <c:invertIfNegative val="0"/>
            <c:bubble3D val="0"/>
            <c:spPr>
              <a:solidFill>
                <a:schemeClr val="accent3"/>
              </a:solidFill>
            </c:spPr>
            <c:extLst>
              <c:ext xmlns:c16="http://schemas.microsoft.com/office/drawing/2014/chart" uri="{C3380CC4-5D6E-409C-BE32-E72D297353CC}">
                <c16:uniqueId val="{0000000A-33BC-4943-8A49-7CEF57916858}"/>
              </c:ext>
            </c:extLst>
          </c:dPt>
          <c:dPt>
            <c:idx val="14"/>
            <c:invertIfNegative val="0"/>
            <c:bubble3D val="0"/>
            <c:spPr>
              <a:solidFill>
                <a:schemeClr val="accent3"/>
              </a:solidFill>
            </c:spPr>
            <c:extLst>
              <c:ext xmlns:c16="http://schemas.microsoft.com/office/drawing/2014/chart" uri="{C3380CC4-5D6E-409C-BE32-E72D297353CC}">
                <c16:uniqueId val="{0000000C-33BC-4943-8A49-7CEF57916858}"/>
              </c:ext>
            </c:extLst>
          </c:dPt>
          <c:dPt>
            <c:idx val="15"/>
            <c:invertIfNegative val="0"/>
            <c:bubble3D val="0"/>
            <c:spPr>
              <a:solidFill>
                <a:schemeClr val="accent3"/>
              </a:solidFill>
            </c:spPr>
            <c:extLst>
              <c:ext xmlns:c16="http://schemas.microsoft.com/office/drawing/2014/chart" uri="{C3380CC4-5D6E-409C-BE32-E72D297353CC}">
                <c16:uniqueId val="{0000000E-33BC-4943-8A49-7CEF57916858}"/>
              </c:ext>
            </c:extLst>
          </c:dPt>
          <c:dPt>
            <c:idx val="16"/>
            <c:invertIfNegative val="0"/>
            <c:bubble3D val="0"/>
            <c:spPr>
              <a:solidFill>
                <a:schemeClr val="accent3"/>
              </a:solidFill>
            </c:spPr>
            <c:extLst>
              <c:ext xmlns:c16="http://schemas.microsoft.com/office/drawing/2014/chart" uri="{C3380CC4-5D6E-409C-BE32-E72D297353CC}">
                <c16:uniqueId val="{00000010-33BC-4943-8A49-7CEF57916858}"/>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3BC-4943-8A49-7CEF57916858}"/>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Sheet1!$B$2:$B$18</c:f>
              <c:numCache>
                <c:formatCode>"$"#,##0.0</c:formatCode>
                <c:ptCount val="17"/>
                <c:pt idx="0">
                  <c:v>270.76803619540732</c:v>
                </c:pt>
                <c:pt idx="1">
                  <c:v>274.74552201375025</c:v>
                </c:pt>
                <c:pt idx="2">
                  <c:v>278.00566201509042</c:v>
                </c:pt>
                <c:pt idx="3">
                  <c:v>279.09756028566403</c:v>
                </c:pt>
                <c:pt idx="4">
                  <c:v>284.45047326941636</c:v>
                </c:pt>
                <c:pt idx="5">
                  <c:v>290.34088274184683</c:v>
                </c:pt>
                <c:pt idx="6">
                  <c:v>295.21071805880672</c:v>
                </c:pt>
                <c:pt idx="7">
                  <c:v>297.15522859881656</c:v>
                </c:pt>
                <c:pt idx="8">
                  <c:v>302.516539743088</c:v>
                </c:pt>
                <c:pt idx="9">
                  <c:v>308.29130515531256</c:v>
                </c:pt>
                <c:pt idx="10">
                  <c:v>313.93058264392675</c:v>
                </c:pt>
                <c:pt idx="11">
                  <c:v>317.24725315915464</c:v>
                </c:pt>
                <c:pt idx="12">
                  <c:v>324.07974971356509</c:v>
                </c:pt>
                <c:pt idx="13">
                  <c:v>330.95317708939507</c:v>
                </c:pt>
                <c:pt idx="14">
                  <c:v>336.71317197629634</c:v>
                </c:pt>
                <c:pt idx="15">
                  <c:v>339.04411138730285</c:v>
                </c:pt>
                <c:pt idx="16">
                  <c:v>346.81591585757371</c:v>
                </c:pt>
              </c:numCache>
            </c:numRef>
          </c:val>
          <c:extLst>
            <c:ext xmlns:c16="http://schemas.microsoft.com/office/drawing/2014/chart" uri="{C3380CC4-5D6E-409C-BE32-E72D297353CC}">
              <c16:uniqueId val="{00000012-33BC-4943-8A49-7CEF57916858}"/>
            </c:ext>
          </c:extLst>
        </c:ser>
        <c:dLbls>
          <c:showLegendKey val="0"/>
          <c:showVal val="0"/>
          <c:showCatName val="0"/>
          <c:showSerName val="0"/>
          <c:showPercent val="0"/>
          <c:showBubbleSize val="0"/>
        </c:dLbls>
        <c:gapWidth val="70"/>
        <c:axId val="409247752"/>
        <c:axId val="4092481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33BC-4943-8A49-7CEF57916858}"/>
              </c:ext>
            </c:extLst>
          </c:dPt>
          <c:dPt>
            <c:idx val="1"/>
            <c:bubble3D val="0"/>
            <c:extLst>
              <c:ext xmlns:c16="http://schemas.microsoft.com/office/drawing/2014/chart" uri="{C3380CC4-5D6E-409C-BE32-E72D297353CC}">
                <c16:uniqueId val="{00000014-33BC-4943-8A49-7CEF57916858}"/>
              </c:ext>
            </c:extLst>
          </c:dPt>
          <c:dPt>
            <c:idx val="2"/>
            <c:bubble3D val="0"/>
            <c:extLst>
              <c:ext xmlns:c16="http://schemas.microsoft.com/office/drawing/2014/chart" uri="{C3380CC4-5D6E-409C-BE32-E72D297353CC}">
                <c16:uniqueId val="{00000015-33BC-4943-8A49-7CEF57916858}"/>
              </c:ext>
            </c:extLst>
          </c:dPt>
          <c:dPt>
            <c:idx val="3"/>
            <c:bubble3D val="0"/>
            <c:extLst>
              <c:ext xmlns:c16="http://schemas.microsoft.com/office/drawing/2014/chart" uri="{C3380CC4-5D6E-409C-BE32-E72D297353CC}">
                <c16:uniqueId val="{00000016-33BC-4943-8A49-7CEF57916858}"/>
              </c:ext>
            </c:extLst>
          </c:dPt>
          <c:dPt>
            <c:idx val="4"/>
            <c:bubble3D val="0"/>
            <c:extLst>
              <c:ext xmlns:c16="http://schemas.microsoft.com/office/drawing/2014/chart" uri="{C3380CC4-5D6E-409C-BE32-E72D297353CC}">
                <c16:uniqueId val="{00000017-33BC-4943-8A49-7CEF57916858}"/>
              </c:ext>
            </c:extLst>
          </c:dPt>
          <c:dPt>
            <c:idx val="5"/>
            <c:bubble3D val="0"/>
            <c:extLst>
              <c:ext xmlns:c16="http://schemas.microsoft.com/office/drawing/2014/chart" uri="{C3380CC4-5D6E-409C-BE32-E72D297353CC}">
                <c16:uniqueId val="{00000018-33BC-4943-8A49-7CEF57916858}"/>
              </c:ext>
            </c:extLst>
          </c:dPt>
          <c:dPt>
            <c:idx val="6"/>
            <c:bubble3D val="0"/>
            <c:extLst>
              <c:ext xmlns:c16="http://schemas.microsoft.com/office/drawing/2014/chart" uri="{C3380CC4-5D6E-409C-BE32-E72D297353CC}">
                <c16:uniqueId val="{00000019-33BC-4943-8A49-7CEF57916858}"/>
              </c:ext>
            </c:extLst>
          </c:dPt>
          <c:dPt>
            <c:idx val="7"/>
            <c:bubble3D val="0"/>
            <c:extLst>
              <c:ext xmlns:c16="http://schemas.microsoft.com/office/drawing/2014/chart" uri="{C3380CC4-5D6E-409C-BE32-E72D297353CC}">
                <c16:uniqueId val="{0000001A-33BC-4943-8A49-7CEF57916858}"/>
              </c:ext>
            </c:extLst>
          </c:dPt>
          <c:dPt>
            <c:idx val="8"/>
            <c:bubble3D val="0"/>
            <c:extLst>
              <c:ext xmlns:c16="http://schemas.microsoft.com/office/drawing/2014/chart" uri="{C3380CC4-5D6E-409C-BE32-E72D297353CC}">
                <c16:uniqueId val="{0000001B-33BC-4943-8A49-7CEF57916858}"/>
              </c:ext>
            </c:extLst>
          </c:dPt>
          <c:dPt>
            <c:idx val="9"/>
            <c:bubble3D val="0"/>
            <c:extLst>
              <c:ext xmlns:c16="http://schemas.microsoft.com/office/drawing/2014/chart" uri="{C3380CC4-5D6E-409C-BE32-E72D297353CC}">
                <c16:uniqueId val="{0000001C-33BC-4943-8A49-7CEF57916858}"/>
              </c:ext>
            </c:extLst>
          </c:dPt>
          <c:dPt>
            <c:idx val="10"/>
            <c:bubble3D val="0"/>
            <c:extLst>
              <c:ext xmlns:c16="http://schemas.microsoft.com/office/drawing/2014/chart" uri="{C3380CC4-5D6E-409C-BE32-E72D297353CC}">
                <c16:uniqueId val="{0000001D-33BC-4943-8A49-7CEF57916858}"/>
              </c:ext>
            </c:extLst>
          </c:dPt>
          <c:dPt>
            <c:idx val="11"/>
            <c:bubble3D val="0"/>
            <c:extLst>
              <c:ext xmlns:c16="http://schemas.microsoft.com/office/drawing/2014/chart" uri="{C3380CC4-5D6E-409C-BE32-E72D297353CC}">
                <c16:uniqueId val="{0000001E-33BC-4943-8A49-7CEF57916858}"/>
              </c:ext>
            </c:extLst>
          </c:dPt>
          <c:dPt>
            <c:idx val="12"/>
            <c:bubble3D val="0"/>
            <c:extLst>
              <c:ext xmlns:c16="http://schemas.microsoft.com/office/drawing/2014/chart" uri="{C3380CC4-5D6E-409C-BE32-E72D297353CC}">
                <c16:uniqueId val="{0000001F-33BC-4943-8A49-7CEF57916858}"/>
              </c:ext>
            </c:extLst>
          </c:dPt>
          <c:dPt>
            <c:idx val="13"/>
            <c:marker>
              <c:symbol val="none"/>
            </c:marker>
            <c:bubble3D val="0"/>
            <c:extLst>
              <c:ext xmlns:c16="http://schemas.microsoft.com/office/drawing/2014/chart" uri="{C3380CC4-5D6E-409C-BE32-E72D297353CC}">
                <c16:uniqueId val="{00000020-33BC-4943-8A49-7CEF57916858}"/>
              </c:ext>
            </c:extLst>
          </c:dPt>
          <c:dPt>
            <c:idx val="14"/>
            <c:marker>
              <c:symbol val="none"/>
            </c:marker>
            <c:bubble3D val="0"/>
            <c:extLst>
              <c:ext xmlns:c16="http://schemas.microsoft.com/office/drawing/2014/chart" uri="{C3380CC4-5D6E-409C-BE32-E72D297353CC}">
                <c16:uniqueId val="{00000021-33BC-4943-8A49-7CEF57916858}"/>
              </c:ext>
            </c:extLst>
          </c:dPt>
          <c:dPt>
            <c:idx val="15"/>
            <c:marker>
              <c:symbol val="none"/>
            </c:marker>
            <c:bubble3D val="0"/>
            <c:extLst>
              <c:ext xmlns:c16="http://schemas.microsoft.com/office/drawing/2014/chart" uri="{C3380CC4-5D6E-409C-BE32-E72D297353CC}">
                <c16:uniqueId val="{00000022-33BC-4943-8A49-7CEF57916858}"/>
              </c:ext>
            </c:extLst>
          </c:dPt>
          <c:dPt>
            <c:idx val="16"/>
            <c:marker>
              <c:symbol val="none"/>
            </c:marker>
            <c:bubble3D val="0"/>
            <c:extLst>
              <c:ext xmlns:c16="http://schemas.microsoft.com/office/drawing/2014/chart" uri="{C3380CC4-5D6E-409C-BE32-E72D297353CC}">
                <c16:uniqueId val="{00000023-33BC-4943-8A49-7CEF57916858}"/>
              </c:ext>
            </c:extLst>
          </c:dPt>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Sheet1!$C$2:$C$18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24-33BC-4943-8A49-7CEF57916858}"/>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33BC-4943-8A49-7CEF57916858}"/>
              </c:ext>
            </c:extLst>
          </c:dPt>
          <c:dPt>
            <c:idx val="1"/>
            <c:marker>
              <c:symbol val="none"/>
            </c:marker>
            <c:bubble3D val="0"/>
            <c:extLst>
              <c:ext xmlns:c16="http://schemas.microsoft.com/office/drawing/2014/chart" uri="{C3380CC4-5D6E-409C-BE32-E72D297353CC}">
                <c16:uniqueId val="{00000026-33BC-4943-8A49-7CEF57916858}"/>
              </c:ext>
            </c:extLst>
          </c:dPt>
          <c:dPt>
            <c:idx val="2"/>
            <c:marker>
              <c:symbol val="none"/>
            </c:marker>
            <c:bubble3D val="0"/>
            <c:extLst>
              <c:ext xmlns:c16="http://schemas.microsoft.com/office/drawing/2014/chart" uri="{C3380CC4-5D6E-409C-BE32-E72D297353CC}">
                <c16:uniqueId val="{00000027-33BC-4943-8A49-7CEF57916858}"/>
              </c:ext>
            </c:extLst>
          </c:dPt>
          <c:dPt>
            <c:idx val="3"/>
            <c:marker>
              <c:symbol val="none"/>
            </c:marker>
            <c:bubble3D val="0"/>
            <c:extLst>
              <c:ext xmlns:c16="http://schemas.microsoft.com/office/drawing/2014/chart" uri="{C3380CC4-5D6E-409C-BE32-E72D297353CC}">
                <c16:uniqueId val="{00000028-33BC-4943-8A49-7CEF57916858}"/>
              </c:ext>
            </c:extLst>
          </c:dPt>
          <c:dPt>
            <c:idx val="4"/>
            <c:marker>
              <c:symbol val="none"/>
            </c:marker>
            <c:bubble3D val="0"/>
            <c:extLst>
              <c:ext xmlns:c16="http://schemas.microsoft.com/office/drawing/2014/chart" uri="{C3380CC4-5D6E-409C-BE32-E72D297353CC}">
                <c16:uniqueId val="{00000029-33BC-4943-8A49-7CEF57916858}"/>
              </c:ext>
            </c:extLst>
          </c:dPt>
          <c:dPt>
            <c:idx val="5"/>
            <c:marker>
              <c:symbol val="none"/>
            </c:marker>
            <c:bubble3D val="0"/>
            <c:extLst>
              <c:ext xmlns:c16="http://schemas.microsoft.com/office/drawing/2014/chart" uri="{C3380CC4-5D6E-409C-BE32-E72D297353CC}">
                <c16:uniqueId val="{0000002A-33BC-4943-8A49-7CEF57916858}"/>
              </c:ext>
            </c:extLst>
          </c:dPt>
          <c:dPt>
            <c:idx val="6"/>
            <c:marker>
              <c:symbol val="none"/>
            </c:marker>
            <c:bubble3D val="0"/>
            <c:extLst>
              <c:ext xmlns:c16="http://schemas.microsoft.com/office/drawing/2014/chart" uri="{C3380CC4-5D6E-409C-BE32-E72D297353CC}">
                <c16:uniqueId val="{0000002B-33BC-4943-8A49-7CEF57916858}"/>
              </c:ext>
            </c:extLst>
          </c:dPt>
          <c:dPt>
            <c:idx val="7"/>
            <c:marker>
              <c:symbol val="none"/>
            </c:marker>
            <c:bubble3D val="0"/>
            <c:extLst>
              <c:ext xmlns:c16="http://schemas.microsoft.com/office/drawing/2014/chart" uri="{C3380CC4-5D6E-409C-BE32-E72D297353CC}">
                <c16:uniqueId val="{0000002C-33BC-4943-8A49-7CEF57916858}"/>
              </c:ext>
            </c:extLst>
          </c:dPt>
          <c:dPt>
            <c:idx val="8"/>
            <c:marker>
              <c:symbol val="none"/>
            </c:marker>
            <c:bubble3D val="0"/>
            <c:extLst>
              <c:ext xmlns:c16="http://schemas.microsoft.com/office/drawing/2014/chart" uri="{C3380CC4-5D6E-409C-BE32-E72D297353CC}">
                <c16:uniqueId val="{0000002D-33BC-4943-8A49-7CEF57916858}"/>
              </c:ext>
            </c:extLst>
          </c:dPt>
          <c:dPt>
            <c:idx val="9"/>
            <c:marker>
              <c:symbol val="none"/>
            </c:marker>
            <c:bubble3D val="0"/>
            <c:extLst>
              <c:ext xmlns:c16="http://schemas.microsoft.com/office/drawing/2014/chart" uri="{C3380CC4-5D6E-409C-BE32-E72D297353CC}">
                <c16:uniqueId val="{0000002E-33BC-4943-8A49-7CEF57916858}"/>
              </c:ext>
            </c:extLst>
          </c:dPt>
          <c:dPt>
            <c:idx val="10"/>
            <c:marker>
              <c:symbol val="none"/>
            </c:marker>
            <c:bubble3D val="0"/>
            <c:extLst>
              <c:ext xmlns:c16="http://schemas.microsoft.com/office/drawing/2014/chart" uri="{C3380CC4-5D6E-409C-BE32-E72D297353CC}">
                <c16:uniqueId val="{0000002F-33BC-4943-8A49-7CEF57916858}"/>
              </c:ext>
            </c:extLst>
          </c:dPt>
          <c:dPt>
            <c:idx val="11"/>
            <c:marker>
              <c:symbol val="none"/>
            </c:marker>
            <c:bubble3D val="0"/>
            <c:extLst>
              <c:ext xmlns:c16="http://schemas.microsoft.com/office/drawing/2014/chart" uri="{C3380CC4-5D6E-409C-BE32-E72D297353CC}">
                <c16:uniqueId val="{00000030-33BC-4943-8A49-7CEF57916858}"/>
              </c:ext>
            </c:extLst>
          </c:dPt>
          <c:dPt>
            <c:idx val="12"/>
            <c:marker>
              <c:symbol val="none"/>
            </c:marker>
            <c:bubble3D val="0"/>
            <c:extLst>
              <c:ext xmlns:c16="http://schemas.microsoft.com/office/drawing/2014/chart" uri="{C3380CC4-5D6E-409C-BE32-E72D297353CC}">
                <c16:uniqueId val="{00000031-33BC-4943-8A49-7CEF57916858}"/>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Sheet1!$D$2:$D$18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32-33BC-4943-8A49-7CEF57916858}"/>
            </c:ext>
          </c:extLst>
        </c:ser>
        <c:dLbls>
          <c:showLegendKey val="0"/>
          <c:showVal val="0"/>
          <c:showCatName val="0"/>
          <c:showSerName val="0"/>
          <c:showPercent val="0"/>
          <c:showBubbleSize val="0"/>
        </c:dLbls>
        <c:marker val="1"/>
        <c:smooth val="0"/>
        <c:axId val="410205784"/>
        <c:axId val="409248536"/>
      </c:lineChart>
      <c:catAx>
        <c:axId val="409247752"/>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8144"/>
        <c:crosses val="autoZero"/>
        <c:auto val="1"/>
        <c:lblAlgn val="ctr"/>
        <c:lblOffset val="100"/>
        <c:noMultiLvlLbl val="0"/>
      </c:catAx>
      <c:valAx>
        <c:axId val="4092481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7752"/>
        <c:crosses val="autoZero"/>
        <c:crossBetween val="between"/>
        <c:majorUnit val="25"/>
      </c:valAx>
      <c:valAx>
        <c:axId val="4092485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0205784"/>
        <c:crosses val="max"/>
        <c:crossBetween val="between"/>
      </c:valAx>
      <c:catAx>
        <c:axId val="410205784"/>
        <c:scaling>
          <c:orientation val="minMax"/>
        </c:scaling>
        <c:delete val="1"/>
        <c:axPos val="b"/>
        <c:numFmt formatCode="General" sourceLinked="1"/>
        <c:majorTickMark val="out"/>
        <c:minorTickMark val="none"/>
        <c:tickLblPos val="nextTo"/>
        <c:crossAx val="4092485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Sheet1!$B$2:$B$18</c:f>
              <c:numCache>
                <c:formatCode>"$"#,##0.0</c:formatCode>
                <c:ptCount val="17"/>
                <c:pt idx="0">
                  <c:v>274.74552201375025</c:v>
                </c:pt>
                <c:pt idx="1">
                  <c:v>278.00566201509042</c:v>
                </c:pt>
                <c:pt idx="2">
                  <c:v>279.03321175028884</c:v>
                </c:pt>
                <c:pt idx="3">
                  <c:v>284.35660177780881</c:v>
                </c:pt>
                <c:pt idx="4">
                  <c:v>290.31432182438959</c:v>
                </c:pt>
                <c:pt idx="5">
                  <c:v>295.14687661987983</c:v>
                </c:pt>
                <c:pt idx="6">
                  <c:v>297.03312602987359</c:v>
                </c:pt>
                <c:pt idx="7">
                  <c:v>302.31706694073682</c:v>
                </c:pt>
                <c:pt idx="8">
                  <c:v>308.07149653292174</c:v>
                </c:pt>
                <c:pt idx="9">
                  <c:v>313.75684877918144</c:v>
                </c:pt>
                <c:pt idx="10">
                  <c:v>317.08055614850798</c:v>
                </c:pt>
                <c:pt idx="11">
                  <c:v>323.7755540900784</c:v>
                </c:pt>
                <c:pt idx="12">
                  <c:v>331.09476427688537</c:v>
                </c:pt>
                <c:pt idx="13">
                  <c:v>337.78860052215521</c:v>
                </c:pt>
                <c:pt idx="14">
                  <c:v>339.9909981881861</c:v>
                </c:pt>
                <c:pt idx="15">
                  <c:v>346.24851186448888</c:v>
                </c:pt>
                <c:pt idx="16">
                  <c:v>353.05104142083593</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Sheet1!$C$2:$C$18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Sheet1!$D$2:$D$18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Sheet1!$B$2:$B$18</c:f>
              <c:numCache>
                <c:formatCode>"$"#,##0.0</c:formatCode>
                <c:ptCount val="17"/>
                <c:pt idx="0">
                  <c:v>278.00566201509042</c:v>
                </c:pt>
                <c:pt idx="1">
                  <c:v>279.02379557803516</c:v>
                </c:pt>
                <c:pt idx="2">
                  <c:v>284.35146057101485</c:v>
                </c:pt>
                <c:pt idx="3">
                  <c:v>290.33431619536196</c:v>
                </c:pt>
                <c:pt idx="4">
                  <c:v>295.1699736632184</c:v>
                </c:pt>
                <c:pt idx="5">
                  <c:v>297.01199080952722</c:v>
                </c:pt>
                <c:pt idx="6">
                  <c:v>302.30287191988606</c:v>
                </c:pt>
                <c:pt idx="7">
                  <c:v>308.00839560132385</c:v>
                </c:pt>
                <c:pt idx="8">
                  <c:v>313.55091109602807</c:v>
                </c:pt>
                <c:pt idx="9">
                  <c:v>316.8568886957961</c:v>
                </c:pt>
                <c:pt idx="10">
                  <c:v>323.5472812708208</c:v>
                </c:pt>
                <c:pt idx="11">
                  <c:v>330.73832002621276</c:v>
                </c:pt>
                <c:pt idx="12">
                  <c:v>336.91962890828239</c:v>
                </c:pt>
                <c:pt idx="13">
                  <c:v>339.51547152634657</c:v>
                </c:pt>
                <c:pt idx="14">
                  <c:v>346.22690699813404</c:v>
                </c:pt>
                <c:pt idx="15">
                  <c:v>352.87099073099807</c:v>
                </c:pt>
                <c:pt idx="16">
                  <c:v>354.15894376434176</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Sheet1!$C$2:$C$18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Sheet1!$D$2:$D$18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majorUnit val="5.000000000000001E-2"/>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8-4D4C-44EB-9950-4B9ACCC7825C}"/>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09-4D4C-44EB-9950-4B9ACCC7825C}"/>
              </c:ext>
            </c:extLst>
          </c:dPt>
          <c:dLbls>
            <c:numFmt formatCode="#,##0.0" sourceLinked="0"/>
            <c:spPr>
              <a:noFill/>
              <a:ln>
                <a:noFill/>
              </a:ln>
              <a:effectLst/>
            </c:spPr>
            <c:txPr>
              <a:bodyPr/>
              <a:lstStyle/>
              <a:p>
                <a:pPr>
                  <a:defRPr sz="1000" b="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Sheet1!$B$2:$B$14</c:f>
              <c:numCache>
                <c:formatCode>"$"#,##0.0</c:formatCode>
                <c:ptCount val="13"/>
                <c:pt idx="0">
                  <c:v>296.9880399334491</c:v>
                </c:pt>
                <c:pt idx="1">
                  <c:v>302.02094633491157</c:v>
                </c:pt>
                <c:pt idx="2">
                  <c:v>307.46210009277178</c:v>
                </c:pt>
                <c:pt idx="3">
                  <c:v>312.7076261879626</c:v>
                </c:pt>
                <c:pt idx="4">
                  <c:v>316.40633402872805</c:v>
                </c:pt>
                <c:pt idx="5">
                  <c:v>322.84284782189025</c:v>
                </c:pt>
                <c:pt idx="6">
                  <c:v>329.75576042321234</c:v>
                </c:pt>
                <c:pt idx="7">
                  <c:v>335.67326606800265</c:v>
                </c:pt>
                <c:pt idx="8">
                  <c:v>338.71216538350927</c:v>
                </c:pt>
                <c:pt idx="9">
                  <c:v>345.24176944234705</c:v>
                </c:pt>
                <c:pt idx="10">
                  <c:v>352.3863217596238</c:v>
                </c:pt>
                <c:pt idx="11">
                  <c:v>352.96837364570331</c:v>
                </c:pt>
                <c:pt idx="12">
                  <c:v>347.35097616234418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5-4D4C-44EB-9950-4B9ACCC7825C}"/>
              </c:ext>
            </c:extLst>
          </c:dPt>
          <c:dPt>
            <c:idx val="12"/>
            <c:marker>
              <c:symbol val="none"/>
            </c:marker>
            <c:bubble3D val="0"/>
            <c:extLst>
              <c:ext xmlns:c16="http://schemas.microsoft.com/office/drawing/2014/chart" uri="{C3380CC4-5D6E-409C-BE32-E72D297353CC}">
                <c16:uniqueId val="{00000016-4D4C-44EB-9950-4B9ACCC7825C}"/>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5-4D4C-44EB-9950-4B9ACCC7825C}"/>
                </c:ext>
              </c:extLst>
            </c:dLbl>
            <c:dLbl>
              <c:idx val="12"/>
              <c:delete val="1"/>
              <c:extLst>
                <c:ext xmlns:c15="http://schemas.microsoft.com/office/drawing/2012/chart" uri="{CE6537A1-D6FC-4f65-9D91-7224C49458BB}"/>
                <c:ext xmlns:c16="http://schemas.microsoft.com/office/drawing/2014/chart" uri="{C3380CC4-5D6E-409C-BE32-E72D297353CC}">
                  <c16:uniqueId val="{00000016-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Sheet1!$C$2:$C$14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0B-4D4C-44EB-9950-4B9ACCC7825C}"/>
              </c:ext>
            </c:extLst>
          </c:dPt>
          <c:dPt>
            <c:idx val="8"/>
            <c:marker>
              <c:symbol val="none"/>
            </c:marker>
            <c:bubble3D val="0"/>
            <c:extLst>
              <c:ext xmlns:c16="http://schemas.microsoft.com/office/drawing/2014/chart" uri="{C3380CC4-5D6E-409C-BE32-E72D297353CC}">
                <c16:uniqueId val="{0000000A-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0B-4D4C-44EB-9950-4B9ACCC7825C}"/>
                </c:ext>
              </c:extLst>
            </c:dLbl>
            <c:dLbl>
              <c:idx val="8"/>
              <c:delete val="1"/>
              <c:extLst>
                <c:ext xmlns:c15="http://schemas.microsoft.com/office/drawing/2012/chart" uri="{CE6537A1-D6FC-4f65-9D91-7224C49458BB}"/>
                <c:ext xmlns:c16="http://schemas.microsoft.com/office/drawing/2014/chart" uri="{C3380CC4-5D6E-409C-BE32-E72D297353CC}">
                  <c16:uniqueId val="{0000000A-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Sheet1!$D$2:$D$14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06056059681107E-2"/>
          <c:y val="5.128205128205128E-2"/>
          <c:w val="0.8506819663310811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4C2-43C5-AB34-661270EC3502}"/>
              </c:ext>
            </c:extLst>
          </c:dPt>
          <c:dPt>
            <c:idx val="13"/>
            <c:invertIfNegative val="0"/>
            <c:bubble3D val="0"/>
            <c:extLst>
              <c:ext xmlns:c16="http://schemas.microsoft.com/office/drawing/2014/chart" uri="{C3380CC4-5D6E-409C-BE32-E72D297353CC}">
                <c16:uniqueId val="{00000001-E4C2-43C5-AB34-661270EC3502}"/>
              </c:ext>
            </c:extLst>
          </c:dPt>
          <c:dPt>
            <c:idx val="14"/>
            <c:invertIfNegative val="0"/>
            <c:bubble3D val="0"/>
            <c:extLst>
              <c:ext xmlns:c16="http://schemas.microsoft.com/office/drawing/2014/chart" uri="{C3380CC4-5D6E-409C-BE32-E72D297353CC}">
                <c16:uniqueId val="{00000002-E4C2-43C5-AB34-661270EC3502}"/>
              </c:ext>
            </c:extLst>
          </c:dPt>
          <c:dPt>
            <c:idx val="15"/>
            <c:invertIfNegative val="0"/>
            <c:bubble3D val="0"/>
            <c:extLst>
              <c:ext xmlns:c16="http://schemas.microsoft.com/office/drawing/2014/chart" uri="{C3380CC4-5D6E-409C-BE32-E72D297353CC}">
                <c16:uniqueId val="{00000003-E4C2-43C5-AB34-661270EC3502}"/>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Sheet1!$B$2:$B$17</c:f>
              <c:numCache>
                <c:formatCode>0.0</c:formatCode>
                <c:ptCount val="16"/>
                <c:pt idx="0">
                  <c:v>148.69999999999999</c:v>
                </c:pt>
                <c:pt idx="1">
                  <c:v>150.80000000000001</c:v>
                </c:pt>
                <c:pt idx="2">
                  <c:v>158</c:v>
                </c:pt>
                <c:pt idx="3">
                  <c:v>166.3</c:v>
                </c:pt>
                <c:pt idx="4">
                  <c:v>170.1</c:v>
                </c:pt>
                <c:pt idx="5">
                  <c:v>178.2</c:v>
                </c:pt>
                <c:pt idx="6">
                  <c:v>181</c:v>
                </c:pt>
                <c:pt idx="7">
                  <c:v>177.7</c:v>
                </c:pt>
                <c:pt idx="8" formatCode="General">
                  <c:v>178.5</c:v>
                </c:pt>
                <c:pt idx="9" formatCode="General">
                  <c:v>177.3</c:v>
                </c:pt>
                <c:pt idx="10" formatCode="General">
                  <c:v>170.7</c:v>
                </c:pt>
                <c:pt idx="11" formatCode="General">
                  <c:v>174.2</c:v>
                </c:pt>
                <c:pt idx="12" formatCode="General">
                  <c:v>175.6</c:v>
                </c:pt>
                <c:pt idx="13" formatCode="General">
                  <c:v>175.6</c:v>
                </c:pt>
                <c:pt idx="14" formatCode="General">
                  <c:v>168.8</c:v>
                </c:pt>
                <c:pt idx="15" formatCode="General">
                  <c:v>165.9</c:v>
                </c:pt>
              </c:numCache>
            </c:numRef>
          </c:val>
          <c:extLst>
            <c:ext xmlns:c16="http://schemas.microsoft.com/office/drawing/2014/chart" uri="{C3380CC4-5D6E-409C-BE32-E72D297353CC}">
              <c16:uniqueId val="{00000004-E4C2-43C5-AB34-661270EC3502}"/>
            </c:ext>
          </c:extLst>
        </c:ser>
        <c:dLbls>
          <c:showLegendKey val="0"/>
          <c:showVal val="0"/>
          <c:showCatName val="0"/>
          <c:showSerName val="0"/>
          <c:showPercent val="0"/>
          <c:showBubbleSize val="0"/>
        </c:dLbls>
        <c:gapWidth val="50"/>
        <c:axId val="330200464"/>
        <c:axId val="33019850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Sheet1!$C$2:$C$17</c:f>
              <c:numCache>
                <c:formatCode>General</c:formatCode>
                <c:ptCount val="16"/>
                <c:pt idx="0">
                  <c:v>0.20369965600000001</c:v>
                </c:pt>
                <c:pt idx="1">
                  <c:v>0.18554448000000001</c:v>
                </c:pt>
                <c:pt idx="2">
                  <c:v>0.185136564</c:v>
                </c:pt>
                <c:pt idx="3">
                  <c:v>0.15939846499999999</c:v>
                </c:pt>
                <c:pt idx="4">
                  <c:v>0.14395340500000001</c:v>
                </c:pt>
                <c:pt idx="5">
                  <c:v>0.181975518</c:v>
                </c:pt>
                <c:pt idx="6">
                  <c:v>0.145777817</c:v>
                </c:pt>
                <c:pt idx="7">
                  <c:v>6.8438207000000001E-2</c:v>
                </c:pt>
                <c:pt idx="8">
                  <c:v>4.9520551000000003E-2</c:v>
                </c:pt>
                <c:pt idx="9">
                  <c:v>-5.3688939999999999E-3</c:v>
                </c:pt>
                <c:pt idx="10">
                  <c:v>-5.7110343000000001E-2</c:v>
                </c:pt>
                <c:pt idx="11">
                  <c:v>-1.9372232E-2</c:v>
                </c:pt>
                <c:pt idx="12">
                  <c:v>-1.650708E-2</c:v>
                </c:pt>
                <c:pt idx="13">
                  <c:v>-9.3165390000000004E-3</c:v>
                </c:pt>
                <c:pt idx="14">
                  <c:v>-1.0823826999999999E-2</c:v>
                </c:pt>
                <c:pt idx="15">
                  <c:v>-4.8033105E-2</c:v>
                </c:pt>
              </c:numCache>
            </c:numRef>
          </c:val>
          <c:smooth val="1"/>
          <c:extLst>
            <c:ext xmlns:c16="http://schemas.microsoft.com/office/drawing/2014/chart" uri="{C3380CC4-5D6E-409C-BE32-E72D297353CC}">
              <c16:uniqueId val="{00000005-E4C2-43C5-AB34-661270EC3502}"/>
            </c:ext>
          </c:extLst>
        </c:ser>
        <c:dLbls>
          <c:showLegendKey val="0"/>
          <c:showVal val="0"/>
          <c:showCatName val="0"/>
          <c:showSerName val="0"/>
          <c:showPercent val="0"/>
          <c:showBubbleSize val="0"/>
        </c:dLbls>
        <c:marker val="1"/>
        <c:smooth val="0"/>
        <c:axId val="330198896"/>
        <c:axId val="330199288"/>
      </c:lineChart>
      <c:catAx>
        <c:axId val="33020046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198504"/>
        <c:crossesAt val="50"/>
        <c:auto val="1"/>
        <c:lblAlgn val="ctr"/>
        <c:lblOffset val="100"/>
        <c:tickLblSkip val="1"/>
        <c:tickMarkSkip val="1"/>
        <c:noMultiLvlLbl val="0"/>
      </c:catAx>
      <c:valAx>
        <c:axId val="330198504"/>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0464"/>
        <c:crosses val="autoZero"/>
        <c:crossBetween val="between"/>
        <c:majorUnit val="10"/>
      </c:valAx>
      <c:catAx>
        <c:axId val="330198896"/>
        <c:scaling>
          <c:orientation val="minMax"/>
        </c:scaling>
        <c:delete val="1"/>
        <c:axPos val="b"/>
        <c:numFmt formatCode="General" sourceLinked="1"/>
        <c:majorTickMark val="out"/>
        <c:minorTickMark val="none"/>
        <c:tickLblPos val="none"/>
        <c:crossAx val="330199288"/>
        <c:crosses val="autoZero"/>
        <c:auto val="1"/>
        <c:lblAlgn val="ctr"/>
        <c:lblOffset val="100"/>
        <c:noMultiLvlLbl val="0"/>
      </c:catAx>
      <c:valAx>
        <c:axId val="330199288"/>
        <c:scaling>
          <c:orientation val="minMax"/>
          <c:max val="0.35000000000000014"/>
          <c:min val="-0.15000000000000002"/>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1988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Sheet1!$B$2:$B$12</c:f>
              <c:numCache>
                <c:formatCode>"$"#,##0.0</c:formatCode>
                <c:ptCount val="11"/>
                <c:pt idx="0">
                  <c:v>292.41402626210601</c:v>
                </c:pt>
                <c:pt idx="1">
                  <c:v>295.74252661534763</c:v>
                </c:pt>
                <c:pt idx="2">
                  <c:v>301.45885561957618</c:v>
                </c:pt>
                <c:pt idx="3">
                  <c:v>308.13806470844639</c:v>
                </c:pt>
                <c:pt idx="4">
                  <c:v>313.35512660771161</c:v>
                </c:pt>
                <c:pt idx="5">
                  <c:v>316.4041344182458</c:v>
                </c:pt>
                <c:pt idx="6">
                  <c:v>321.90624942914678</c:v>
                </c:pt>
                <c:pt idx="7">
                  <c:v>327.532657578917</c:v>
                </c:pt>
                <c:pt idx="8">
                  <c:v>330.66163657105096</c:v>
                </c:pt>
                <c:pt idx="9">
                  <c:v>325.81533128115018</c:v>
                </c:pt>
                <c:pt idx="10">
                  <c:v>323.15501343508015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marker>
              <c:symbol val="none"/>
            </c:marker>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0B-8A47-4CC6-B276-E5516EB907B9}"/>
                </c:ext>
              </c:extLst>
            </c:dLbl>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Sheet1!$C$2:$C$12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Sheet1!$D$2:$D$12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Sheet1!$B$2:$B$13</c:f>
              <c:numCache>
                <c:formatCode>"$"#,##0.0</c:formatCode>
                <c:ptCount val="12"/>
                <c:pt idx="0">
                  <c:v>292.41402626210601</c:v>
                </c:pt>
                <c:pt idx="1">
                  <c:v>295.94583244858052</c:v>
                </c:pt>
                <c:pt idx="2">
                  <c:v>301.61430630899315</c:v>
                </c:pt>
                <c:pt idx="3">
                  <c:v>307.91569433712243</c:v>
                </c:pt>
                <c:pt idx="4">
                  <c:v>312.93714909450108</c:v>
                </c:pt>
                <c:pt idx="5">
                  <c:v>315.93665240031584</c:v>
                </c:pt>
                <c:pt idx="6">
                  <c:v>321.39901846970531</c:v>
                </c:pt>
                <c:pt idx="7">
                  <c:v>326.19302200529046</c:v>
                </c:pt>
                <c:pt idx="8">
                  <c:v>327.42767316488192</c:v>
                </c:pt>
                <c:pt idx="9">
                  <c:v>326.65886856503016</c:v>
                </c:pt>
                <c:pt idx="10">
                  <c:v>324.29069275506026</c:v>
                </c:pt>
                <c:pt idx="11">
                  <c:v>325.22182116982566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Lbls>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Sheet1!$C$2:$C$13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C328-42AA-A67E-720724D345A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C328-42AA-A67E-720724D345AC}"/>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Sheet1!$D$2:$D$13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Sheet1!$B$2:$B$14</c:f>
              <c:numCache>
                <c:formatCode>"$"#,##0.0</c:formatCode>
                <c:ptCount val="13"/>
                <c:pt idx="0">
                  <c:v>292.41402626210601</c:v>
                </c:pt>
                <c:pt idx="1">
                  <c:v>295.88699060971771</c:v>
                </c:pt>
                <c:pt idx="2">
                  <c:v>301.64508949914796</c:v>
                </c:pt>
                <c:pt idx="3">
                  <c:v>307.9542828595246</c:v>
                </c:pt>
                <c:pt idx="4">
                  <c:v>312.81573987597505</c:v>
                </c:pt>
                <c:pt idx="5">
                  <c:v>315.78843948033955</c:v>
                </c:pt>
                <c:pt idx="6">
                  <c:v>321.36975812390364</c:v>
                </c:pt>
                <c:pt idx="7">
                  <c:v>326.34664631749251</c:v>
                </c:pt>
                <c:pt idx="8">
                  <c:v>327.92714884107448</c:v>
                </c:pt>
                <c:pt idx="9">
                  <c:v>326.36933947013131</c:v>
                </c:pt>
                <c:pt idx="10">
                  <c:v>325.67631859261121</c:v>
                </c:pt>
                <c:pt idx="11">
                  <c:v>327.62027633408024</c:v>
                </c:pt>
                <c:pt idx="12">
                  <c:v>332.69711259451515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Sheet1!$C$2:$C$14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Sheet1!$D$2:$D$14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Sheet1!$B$2:$B$15</c:f>
              <c:numCache>
                <c:formatCode>"$"#,##0.0</c:formatCode>
                <c:ptCount val="14"/>
                <c:pt idx="0">
                  <c:v>292.41402626210601</c:v>
                </c:pt>
                <c:pt idx="1">
                  <c:v>295.5026249196265</c:v>
                </c:pt>
                <c:pt idx="2">
                  <c:v>301.30884098682208</c:v>
                </c:pt>
                <c:pt idx="3">
                  <c:v>307.79725894541752</c:v>
                </c:pt>
                <c:pt idx="4">
                  <c:v>312.74845871045596</c:v>
                </c:pt>
                <c:pt idx="5">
                  <c:v>315.19191479591365</c:v>
                </c:pt>
                <c:pt idx="6">
                  <c:v>320.74677046979446</c:v>
                </c:pt>
                <c:pt idx="7">
                  <c:v>325.81304634870526</c:v>
                </c:pt>
                <c:pt idx="8">
                  <c:v>327.55152922047228</c:v>
                </c:pt>
                <c:pt idx="9">
                  <c:v>325.74876193912576</c:v>
                </c:pt>
                <c:pt idx="10">
                  <c:v>327.8063809709617</c:v>
                </c:pt>
                <c:pt idx="11">
                  <c:v>326.78943540314447</c:v>
                </c:pt>
                <c:pt idx="12">
                  <c:v>333.29971677660376</c:v>
                </c:pt>
                <c:pt idx="13">
                  <c:v>338.5180965563523</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Sheet1!$F$2:$F$15</c:f>
              <c:numCache>
                <c:formatCode>General</c:formatCode>
                <c:ptCount val="14"/>
                <c:pt idx="10" formatCode="&quot;$&quot;#,##0.0">
                  <c:v>326.89940004156892</c:v>
                </c:pt>
                <c:pt idx="11" formatCode="&quot;$&quot;#,##0.0">
                  <c:v>326.57956156304544</c:v>
                </c:pt>
                <c:pt idx="12" formatCode="&quot;$&quot;#,##0.0">
                  <c:v>326.23707117942683</c:v>
                </c:pt>
                <c:pt idx="13" formatCode="&quot;$&quot;#,##0.0">
                  <c:v>321.86261837836173</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Sheet1!$C$2:$C$15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Sheet1!$D$2:$D$15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1"/>
              <c:delete val="1"/>
              <c:extLst>
                <c:ext xmlns:c15="http://schemas.microsoft.com/office/drawing/2012/chart" uri="{CE6537A1-D6FC-4f65-9D91-7224C49458BB}"/>
                <c:ext xmlns:c16="http://schemas.microsoft.com/office/drawing/2014/chart" uri="{C3380CC4-5D6E-409C-BE32-E72D297353CC}">
                  <c16:uniqueId val="{00000003-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Sheet1!$E$2:$E$15</c:f>
              <c:numCache>
                <c:formatCode>General</c:formatCode>
                <c:ptCount val="14"/>
                <c:pt idx="10" formatCode="0.0%">
                  <c:v>1.918220271637594E-2</c:v>
                </c:pt>
                <c:pt idx="11" formatCode="0.0%">
                  <c:v>2.3526228397858784E-3</c:v>
                </c:pt>
                <c:pt idx="12" formatCode="0.0%">
                  <c:v>-4.0129809321106658E-3</c:v>
                </c:pt>
                <c:pt idx="13" formatCode="0.0%">
                  <c:v>-1.2154112038581855E-2</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Pt>
            <c:idx val="14"/>
            <c:invertIfNegative val="0"/>
            <c:bubble3D val="0"/>
            <c:spPr>
              <a:solidFill>
                <a:srgbClr val="508DA6"/>
              </a:solidFill>
            </c:spPr>
            <c:extLst>
              <c:ext xmlns:c16="http://schemas.microsoft.com/office/drawing/2014/chart" uri="{C3380CC4-5D6E-409C-BE32-E72D297353CC}">
                <c16:uniqueId val="{0000000F-DB4D-43A7-AAA4-693E2FB15EE3}"/>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Sheet1!$B$2:$B$16</c:f>
              <c:numCache>
                <c:formatCode>"$"#,##0.0</c:formatCode>
                <c:ptCount val="15"/>
                <c:pt idx="0">
                  <c:v>292.41402626210601</c:v>
                </c:pt>
                <c:pt idx="1">
                  <c:v>295.6540196868292</c:v>
                </c:pt>
                <c:pt idx="2">
                  <c:v>301.37090521983902</c:v>
                </c:pt>
                <c:pt idx="3">
                  <c:v>307.71117409162412</c:v>
                </c:pt>
                <c:pt idx="4">
                  <c:v>312.43787883995168</c:v>
                </c:pt>
                <c:pt idx="5">
                  <c:v>314.78712684654533</c:v>
                </c:pt>
                <c:pt idx="6">
                  <c:v>319.92617836590352</c:v>
                </c:pt>
                <c:pt idx="7">
                  <c:v>324.84123363383134</c:v>
                </c:pt>
                <c:pt idx="8">
                  <c:v>326.52952694987891</c:v>
                </c:pt>
                <c:pt idx="9">
                  <c:v>325.28455695111796</c:v>
                </c:pt>
                <c:pt idx="10">
                  <c:v>327.51090103834269</c:v>
                </c:pt>
                <c:pt idx="11">
                  <c:v>329.59420510477287</c:v>
                </c:pt>
                <c:pt idx="12">
                  <c:v>333.70334181254123</c:v>
                </c:pt>
                <c:pt idx="13">
                  <c:v>338.84384298167163</c:v>
                </c:pt>
                <c:pt idx="14">
                  <c:v>332.52941540437655</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Sheet1!$F$2:$F$16</c:f>
              <c:numCache>
                <c:formatCode>General</c:formatCode>
                <c:ptCount val="15"/>
                <c:pt idx="11" formatCode="&quot;$&quot;#,##0.0">
                  <c:v>330.20339315469857</c:v>
                </c:pt>
                <c:pt idx="12" formatCode="&quot;$&quot;#,##0.0">
                  <c:v>332.75910256424868</c:v>
                </c:pt>
                <c:pt idx="13" formatCode="&quot;$&quot;#,##0.0">
                  <c:v>332.16005852590104</c:v>
                </c:pt>
                <c:pt idx="14" formatCode="&quot;$&quot;#,##0.0">
                  <c:v>325.6603537116369</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Pt>
            <c:idx val="14"/>
            <c:marker>
              <c:symbol val="none"/>
            </c:marker>
            <c:bubble3D val="0"/>
            <c:extLst>
              <c:ext xmlns:c16="http://schemas.microsoft.com/office/drawing/2014/chart" uri="{C3380CC4-5D6E-409C-BE32-E72D297353CC}">
                <c16:uniqueId val="{00000017-DB4D-43A7-AAA4-693E2FB15EE3}"/>
              </c:ext>
            </c:extLst>
          </c:dPt>
          <c:dLbls>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dLbl>
              <c:idx val="14"/>
              <c:delete val="1"/>
              <c:extLst>
                <c:ext xmlns:c15="http://schemas.microsoft.com/office/drawing/2012/chart" uri="{CE6537A1-D6FC-4f65-9D91-7224C49458BB}"/>
                <c:ext xmlns:c16="http://schemas.microsoft.com/office/drawing/2014/chart" uri="{C3380CC4-5D6E-409C-BE32-E72D297353CC}">
                  <c16:uniqueId val="{00000017-DB4D-43A7-AAA4-693E2FB15EE3}"/>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Sheet1!$C$2:$C$16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Pt>
            <c:idx val="10"/>
            <c:marker>
              <c:symbol val="none"/>
            </c:marker>
            <c:bubble3D val="0"/>
            <c:extLst>
              <c:ext xmlns:c16="http://schemas.microsoft.com/office/drawing/2014/chart" uri="{C3380CC4-5D6E-409C-BE32-E72D297353CC}">
                <c16:uniqueId val="{00000022-DB4D-43A7-AAA4-693E2FB15EE3}"/>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0"/>
              <c:delete val="1"/>
              <c:extLst>
                <c:ext xmlns:c15="http://schemas.microsoft.com/office/drawing/2012/chart" uri="{CE6537A1-D6FC-4f65-9D91-7224C49458BB}"/>
                <c:ext xmlns:c16="http://schemas.microsoft.com/office/drawing/2014/chart" uri="{C3380CC4-5D6E-409C-BE32-E72D297353CC}">
                  <c16:uniqueId val="{00000022-DB4D-43A7-AAA4-693E2FB15EE3}"/>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Sheet1!$D$2:$D$16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dLbl>
              <c:idx val="9"/>
              <c:delete val="1"/>
              <c:extLst>
                <c:ext xmlns:c15="http://schemas.microsoft.com/office/drawing/2012/chart" uri="{CE6537A1-D6FC-4f65-9D91-7224C49458BB}"/>
                <c:ext xmlns:c16="http://schemas.microsoft.com/office/drawing/2014/chart" uri="{C3380CC4-5D6E-409C-BE32-E72D297353CC}">
                  <c16:uniqueId val="{00000024-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Sheet1!$E$2:$E$16</c:f>
              <c:numCache>
                <c:formatCode>General</c:formatCode>
                <c:ptCount val="15"/>
                <c:pt idx="11" formatCode="0.0%">
                  <c:v>1.6507016245701056E-2</c:v>
                </c:pt>
                <c:pt idx="12" formatCode="0.0%">
                  <c:v>1.907813872932218E-2</c:v>
                </c:pt>
                <c:pt idx="13" formatCode="0.0%">
                  <c:v>2.1136882854897676E-2</c:v>
                </c:pt>
                <c:pt idx="14" formatCode="0.0%">
                  <c:v>-4.0470168692184894E-3</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9-0A6C-450F-B0F6-A70C5E2483FC}"/>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B-0A6C-450F-B0F6-A70C5E2483FC}"/>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0D-0A6C-450F-B0F6-A70C5E2483F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Sheet1!$B$2:$B$17</c:f>
              <c:numCache>
                <c:formatCode>"$"#,##0.0</c:formatCode>
                <c:ptCount val="16"/>
                <c:pt idx="0">
                  <c:v>292.41402626210601</c:v>
                </c:pt>
                <c:pt idx="1">
                  <c:v>295.6059107242707</c:v>
                </c:pt>
                <c:pt idx="2">
                  <c:v>301.31316515741082</c:v>
                </c:pt>
                <c:pt idx="3">
                  <c:v>307.64924541185195</c:v>
                </c:pt>
                <c:pt idx="4">
                  <c:v>312.44902444697851</c:v>
                </c:pt>
                <c:pt idx="5">
                  <c:v>314.83180768659895</c:v>
                </c:pt>
                <c:pt idx="6">
                  <c:v>320.02541904197892</c:v>
                </c:pt>
                <c:pt idx="7">
                  <c:v>324.66394691010618</c:v>
                </c:pt>
                <c:pt idx="8">
                  <c:v>326.47605356018863</c:v>
                </c:pt>
                <c:pt idx="9">
                  <c:v>325.16255888018588</c:v>
                </c:pt>
                <c:pt idx="10">
                  <c:v>326.83936068641003</c:v>
                </c:pt>
                <c:pt idx="11">
                  <c:v>331.74178891394519</c:v>
                </c:pt>
                <c:pt idx="12">
                  <c:v>337.56127785424678</c:v>
                </c:pt>
                <c:pt idx="13">
                  <c:v>338.49471275449628</c:v>
                </c:pt>
                <c:pt idx="14">
                  <c:v>336.47654254269224</c:v>
                </c:pt>
                <c:pt idx="15">
                  <c:v>337.45457699535314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12-0A6C-450F-B0F6-A70C5E2483FC}"/>
              </c:ext>
            </c:extLst>
          </c:dPt>
          <c:dPt>
            <c:idx val="14"/>
            <c:marker>
              <c:symbol val="none"/>
            </c:marker>
            <c:bubble3D val="0"/>
            <c:extLst>
              <c:ext xmlns:c16="http://schemas.microsoft.com/office/drawing/2014/chart" uri="{C3380CC4-5D6E-409C-BE32-E72D297353CC}">
                <c16:uniqueId val="{00000013-0A6C-450F-B0F6-A70C5E2483FC}"/>
              </c:ext>
            </c:extLst>
          </c:dPt>
          <c:dPt>
            <c:idx val="15"/>
            <c:marker>
              <c:symbol val="none"/>
            </c:marker>
            <c:bubble3D val="0"/>
            <c:extLst>
              <c:ext xmlns:c16="http://schemas.microsoft.com/office/drawing/2014/chart" uri="{C3380CC4-5D6E-409C-BE32-E72D297353CC}">
                <c16:uniqueId val="{00000014-0A6C-450F-B0F6-A70C5E2483FC}"/>
              </c:ext>
            </c:extLst>
          </c:dPt>
          <c:dLbls>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12-0A6C-450F-B0F6-A70C5E2483FC}"/>
                </c:ext>
              </c:extLst>
            </c:dLbl>
            <c:dLbl>
              <c:idx val="14"/>
              <c:delete val="1"/>
              <c:extLst>
                <c:ext xmlns:c15="http://schemas.microsoft.com/office/drawing/2012/chart" uri="{CE6537A1-D6FC-4f65-9D91-7224C49458BB}"/>
                <c:ext xmlns:c16="http://schemas.microsoft.com/office/drawing/2014/chart" uri="{C3380CC4-5D6E-409C-BE32-E72D297353CC}">
                  <c16:uniqueId val="{00000013-0A6C-450F-B0F6-A70C5E2483FC}"/>
                </c:ext>
              </c:extLst>
            </c:dLbl>
            <c:dLbl>
              <c:idx val="15"/>
              <c:delete val="1"/>
              <c:extLst>
                <c:ext xmlns:c15="http://schemas.microsoft.com/office/drawing/2012/chart" uri="{CE6537A1-D6FC-4f65-9D91-7224C49458BB}"/>
                <c:ext xmlns:c16="http://schemas.microsoft.com/office/drawing/2014/chart" uri="{C3380CC4-5D6E-409C-BE32-E72D297353CC}">
                  <c16:uniqueId val="{00000014-0A6C-450F-B0F6-A70C5E2483F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Sheet1!$C$2:$C$17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B-0A6C-450F-B0F6-A70C5E2483FC}"/>
              </c:ext>
            </c:extLst>
          </c:dPt>
          <c:dPt>
            <c:idx val="10"/>
            <c:marker>
              <c:symbol val="none"/>
            </c:marker>
            <c:bubble3D val="0"/>
            <c:extLst>
              <c:ext xmlns:c16="http://schemas.microsoft.com/office/drawing/2014/chart" uri="{C3380CC4-5D6E-409C-BE32-E72D297353CC}">
                <c16:uniqueId val="{0000001C-0A6C-450F-B0F6-A70C5E2483FC}"/>
              </c:ext>
            </c:extLst>
          </c:dPt>
          <c:dPt>
            <c:idx val="11"/>
            <c:marker>
              <c:symbol val="none"/>
            </c:marker>
            <c:bubble3D val="0"/>
            <c:extLst>
              <c:ext xmlns:c16="http://schemas.microsoft.com/office/drawing/2014/chart" uri="{C3380CC4-5D6E-409C-BE32-E72D297353CC}">
                <c16:uniqueId val="{00000017-BBF4-43A4-8327-344C495CF15B}"/>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B-0A6C-450F-B0F6-A70C5E2483FC}"/>
                </c:ext>
              </c:extLst>
            </c:dLbl>
            <c:dLbl>
              <c:idx val="10"/>
              <c:delete val="1"/>
              <c:extLst>
                <c:ext xmlns:c15="http://schemas.microsoft.com/office/drawing/2012/chart" uri="{CE6537A1-D6FC-4f65-9D91-7224C49458BB}"/>
                <c:ext xmlns:c16="http://schemas.microsoft.com/office/drawing/2014/chart" uri="{C3380CC4-5D6E-409C-BE32-E72D297353CC}">
                  <c16:uniqueId val="{0000001C-0A6C-450F-B0F6-A70C5E2483FC}"/>
                </c:ext>
              </c:extLst>
            </c:dLbl>
            <c:dLbl>
              <c:idx val="11"/>
              <c:delete val="1"/>
              <c:extLst>
                <c:ext xmlns:c15="http://schemas.microsoft.com/office/drawing/2012/chart" uri="{CE6537A1-D6FC-4f65-9D91-7224C49458BB}"/>
                <c:ext xmlns:c16="http://schemas.microsoft.com/office/drawing/2014/chart" uri="{C3380CC4-5D6E-409C-BE32-E72D297353CC}">
                  <c16:uniqueId val="{00000017-BBF4-43A4-8327-344C495CF15B}"/>
                </c:ext>
              </c:extLst>
            </c:dLbl>
            <c:dLbl>
              <c:idx val="14"/>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E-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Sheet1!$D$2:$D$17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4"/>
            <c:invertIfNegative val="0"/>
            <c:bubble3D val="0"/>
            <c:spPr>
              <a:solidFill>
                <a:srgbClr val="508DA6"/>
              </a:solidFill>
            </c:spPr>
            <c:extLst>
              <c:ext xmlns:c16="http://schemas.microsoft.com/office/drawing/2014/chart" uri="{C3380CC4-5D6E-409C-BE32-E72D297353CC}">
                <c16:uniqueId val="{00000001-68D4-4F35-B331-B0B2B91CA6A5}"/>
              </c:ext>
            </c:extLst>
          </c:dPt>
          <c:dPt>
            <c:idx val="5"/>
            <c:invertIfNegative val="0"/>
            <c:bubble3D val="0"/>
            <c:spPr>
              <a:solidFill>
                <a:srgbClr val="508DA6"/>
              </a:solidFill>
            </c:spPr>
            <c:extLst>
              <c:ext xmlns:c16="http://schemas.microsoft.com/office/drawing/2014/chart" uri="{C3380CC4-5D6E-409C-BE32-E72D297353CC}">
                <c16:uniqueId val="{00000003-68D4-4F35-B331-B0B2B91CA6A5}"/>
              </c:ext>
            </c:extLst>
          </c:dPt>
          <c:dPt>
            <c:idx val="6"/>
            <c:invertIfNegative val="0"/>
            <c:bubble3D val="0"/>
            <c:spPr>
              <a:solidFill>
                <a:srgbClr val="508DA6"/>
              </a:solidFill>
            </c:spPr>
            <c:extLst>
              <c:ext xmlns:c16="http://schemas.microsoft.com/office/drawing/2014/chart" uri="{C3380CC4-5D6E-409C-BE32-E72D297353CC}">
                <c16:uniqueId val="{00000005-68D4-4F35-B331-B0B2B91CA6A5}"/>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7-68D4-4F35-B331-B0B2B91CA6A5}"/>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68D4-4F35-B331-B0B2B91CA6A5}"/>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Sheet1!$B$2:$B$12</c:f>
              <c:numCache>
                <c:formatCode>"$"#,##0.0</c:formatCode>
                <c:ptCount val="11"/>
                <c:pt idx="0">
                  <c:v>325.53219925654759</c:v>
                </c:pt>
                <c:pt idx="1">
                  <c:v>326.56018031060148</c:v>
                </c:pt>
                <c:pt idx="2">
                  <c:v>327.40295636123295</c:v>
                </c:pt>
                <c:pt idx="3">
                  <c:v>334.81643220811986</c:v>
                </c:pt>
                <c:pt idx="4">
                  <c:v>332.08956636100265</c:v>
                </c:pt>
                <c:pt idx="5">
                  <c:v>332.30873468997089</c:v>
                </c:pt>
                <c:pt idx="6">
                  <c:v>339.01604450038752</c:v>
                </c:pt>
                <c:pt idx="7">
                  <c:v>352.18233307642129</c:v>
                </c:pt>
                <c:pt idx="8">
                  <c:v>341.82461202159402</c:v>
                </c:pt>
                <c:pt idx="9">
                  <c:v>339.37081224934514</c:v>
                </c:pt>
                <c:pt idx="10">
                  <c:v>351.8638103434738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4"/>
            <c:bubble3D val="0"/>
            <c:extLst>
              <c:ext xmlns:c16="http://schemas.microsoft.com/office/drawing/2014/chart" uri="{C3380CC4-5D6E-409C-BE32-E72D297353CC}">
                <c16:uniqueId val="{0000000E-68D4-4F35-B331-B0B2B91CA6A5}"/>
              </c:ext>
            </c:extLst>
          </c:dPt>
          <c:dPt>
            <c:idx val="5"/>
            <c:bubble3D val="0"/>
            <c:extLst>
              <c:ext xmlns:c16="http://schemas.microsoft.com/office/drawing/2014/chart" uri="{C3380CC4-5D6E-409C-BE32-E72D297353CC}">
                <c16:uniqueId val="{0000000F-68D4-4F35-B331-B0B2B91CA6A5}"/>
              </c:ext>
            </c:extLst>
          </c:dPt>
          <c:dPt>
            <c:idx val="6"/>
            <c:bubble3D val="0"/>
            <c:extLst>
              <c:ext xmlns:c16="http://schemas.microsoft.com/office/drawing/2014/chart" uri="{C3380CC4-5D6E-409C-BE32-E72D297353CC}">
                <c16:uniqueId val="{00000010-68D4-4F35-B331-B0B2B91CA6A5}"/>
              </c:ext>
            </c:extLst>
          </c:dPt>
          <c:dPt>
            <c:idx val="7"/>
            <c:marker>
              <c:symbol val="none"/>
            </c:marker>
            <c:bubble3D val="0"/>
            <c:extLst>
              <c:ext xmlns:c16="http://schemas.microsoft.com/office/drawing/2014/chart" uri="{C3380CC4-5D6E-409C-BE32-E72D297353CC}">
                <c16:uniqueId val="{00000011-68D4-4F35-B331-B0B2B91CA6A5}"/>
              </c:ext>
            </c:extLst>
          </c:dPt>
          <c:dPt>
            <c:idx val="8"/>
            <c:marker>
              <c:symbol val="none"/>
            </c:marker>
            <c:bubble3D val="0"/>
            <c:extLst>
              <c:ext xmlns:c16="http://schemas.microsoft.com/office/drawing/2014/chart" uri="{C3380CC4-5D6E-409C-BE32-E72D297353CC}">
                <c16:uniqueId val="{00000012-68D4-4F35-B331-B0B2B91CA6A5}"/>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11-68D4-4F35-B331-B0B2B91CA6A5}"/>
                </c:ext>
              </c:extLst>
            </c:dLbl>
            <c:dLbl>
              <c:idx val="8"/>
              <c:delete val="1"/>
              <c:extLst>
                <c:ext xmlns:c15="http://schemas.microsoft.com/office/drawing/2012/chart" uri="{CE6537A1-D6FC-4f65-9D91-7224C49458BB}"/>
                <c:ext xmlns:c16="http://schemas.microsoft.com/office/drawing/2014/chart" uri="{C3380CC4-5D6E-409C-BE32-E72D297353CC}">
                  <c16:uniqueId val="{00000012-68D4-4F35-B331-B0B2B91CA6A5}"/>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Sheet1!$C$2:$C$12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9"/>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B-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Sheet1!$D$2:$D$12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Sheet1!$B$2:$B$13</c:f>
              <c:numCache>
                <c:formatCode>"$"#,##0.0</c:formatCode>
                <c:ptCount val="12"/>
                <c:pt idx="0">
                  <c:v>325.53219925654759</c:v>
                </c:pt>
                <c:pt idx="1">
                  <c:v>326.56018031060148</c:v>
                </c:pt>
                <c:pt idx="2">
                  <c:v>327.40295636123295</c:v>
                </c:pt>
                <c:pt idx="3">
                  <c:v>334.45754573385597</c:v>
                </c:pt>
                <c:pt idx="4">
                  <c:v>331.82617155737574</c:v>
                </c:pt>
                <c:pt idx="5">
                  <c:v>332.08951671015222</c:v>
                </c:pt>
                <c:pt idx="6">
                  <c:v>337.25134815055299</c:v>
                </c:pt>
                <c:pt idx="7">
                  <c:v>352.6947140099042</c:v>
                </c:pt>
                <c:pt idx="8">
                  <c:v>349.84972502144501</c:v>
                </c:pt>
                <c:pt idx="9">
                  <c:v>347.7863148439809</c:v>
                </c:pt>
                <c:pt idx="10">
                  <c:v>350.81468188123631</c:v>
                </c:pt>
                <c:pt idx="11">
                  <c:v>369.79629211641895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marker>
              <c:symbol val="none"/>
            </c:marker>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Lbls>
            <c:dLbl>
              <c:idx val="8"/>
              <c:delete val="1"/>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Sheet1!$C$2:$C$13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Sheet1!$D$2:$D$13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Sheet1!$B$2:$B$14</c:f>
              <c:numCache>
                <c:formatCode>"$"#,##0.0</c:formatCode>
                <c:ptCount val="13"/>
                <c:pt idx="0">
                  <c:v>325.53219925654759</c:v>
                </c:pt>
                <c:pt idx="1">
                  <c:v>326.56018031060148</c:v>
                </c:pt>
                <c:pt idx="2">
                  <c:v>327.40295636123295</c:v>
                </c:pt>
                <c:pt idx="3">
                  <c:v>334.77121755922656</c:v>
                </c:pt>
                <c:pt idx="4">
                  <c:v>331.66000649846779</c:v>
                </c:pt>
                <c:pt idx="5">
                  <c:v>331.98730801140249</c:v>
                </c:pt>
                <c:pt idx="6">
                  <c:v>337.12852221822385</c:v>
                </c:pt>
                <c:pt idx="7">
                  <c:v>350.90718483103467</c:v>
                </c:pt>
                <c:pt idx="8">
                  <c:v>351.93529796325026</c:v>
                </c:pt>
                <c:pt idx="9">
                  <c:v>360.11679233658504</c:v>
                </c:pt>
                <c:pt idx="10">
                  <c:v>362.67005425500162</c:v>
                </c:pt>
                <c:pt idx="11">
                  <c:v>374.34547018492771</c:v>
                </c:pt>
                <c:pt idx="12">
                  <c:v>382.35550161206504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Sheet1!$C$2:$C$14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Sheet1!$D$2:$D$14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64D4-494C-A2E0-16156BA317E0}"/>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Sheet1!$B$2:$B$15</c:f>
              <c:numCache>
                <c:formatCode>"$"#,##0.0</c:formatCode>
                <c:ptCount val="14"/>
                <c:pt idx="0">
                  <c:v>325.53219925654759</c:v>
                </c:pt>
                <c:pt idx="1">
                  <c:v>326.56018031060148</c:v>
                </c:pt>
                <c:pt idx="2">
                  <c:v>327.40295636123295</c:v>
                </c:pt>
                <c:pt idx="3">
                  <c:v>334.87324975898872</c:v>
                </c:pt>
                <c:pt idx="4">
                  <c:v>331.68522240104295</c:v>
                </c:pt>
                <c:pt idx="5">
                  <c:v>331.65869746296255</c:v>
                </c:pt>
                <c:pt idx="6">
                  <c:v>336.87229546052112</c:v>
                </c:pt>
                <c:pt idx="7">
                  <c:v>350.71734757241279</c:v>
                </c:pt>
                <c:pt idx="8">
                  <c:v>350.93916938045095</c:v>
                </c:pt>
                <c:pt idx="9">
                  <c:v>356.99351686741329</c:v>
                </c:pt>
                <c:pt idx="10">
                  <c:v>367.87853636100579</c:v>
                </c:pt>
                <c:pt idx="11">
                  <c:v>382.31461880539592</c:v>
                </c:pt>
                <c:pt idx="12">
                  <c:v>381.87270367483723</c:v>
                </c:pt>
                <c:pt idx="13">
                  <c:v>400.79954973560888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64D4-494C-A2E0-16156BA317E0}"/>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64D4-494C-A2E0-16156BA317E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Sheet1!$C$2:$C$15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64D4-494C-A2E0-16156BA317E0}"/>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64D4-494C-A2E0-16156BA317E0}"/>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64D4-494C-A2E0-16156BA317E0}"/>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Sheet1!$D$2:$D$15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63874719339461E-2"/>
          <c:y val="5.128205128205128E-2"/>
          <c:w val="0.86645069169244782"/>
          <c:h val="0.772893772893773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966C-48C6-89E4-ACED636B2D99}"/>
              </c:ext>
            </c:extLst>
          </c:dPt>
          <c:dPt>
            <c:idx val="13"/>
            <c:invertIfNegative val="0"/>
            <c:bubble3D val="0"/>
            <c:extLst>
              <c:ext xmlns:c16="http://schemas.microsoft.com/office/drawing/2014/chart" uri="{C3380CC4-5D6E-409C-BE32-E72D297353CC}">
                <c16:uniqueId val="{00000001-966C-48C6-89E4-ACED636B2D99}"/>
              </c:ext>
            </c:extLst>
          </c:dPt>
          <c:dPt>
            <c:idx val="14"/>
            <c:invertIfNegative val="0"/>
            <c:bubble3D val="0"/>
            <c:extLst>
              <c:ext xmlns:c16="http://schemas.microsoft.com/office/drawing/2014/chart" uri="{C3380CC4-5D6E-409C-BE32-E72D297353CC}">
                <c16:uniqueId val="{00000002-966C-48C6-89E4-ACED636B2D99}"/>
              </c:ext>
            </c:extLst>
          </c:dPt>
          <c:dPt>
            <c:idx val="15"/>
            <c:invertIfNegative val="0"/>
            <c:bubble3D val="0"/>
            <c:extLst>
              <c:ext xmlns:c16="http://schemas.microsoft.com/office/drawing/2014/chart" uri="{C3380CC4-5D6E-409C-BE32-E72D297353CC}">
                <c16:uniqueId val="{00000003-966C-48C6-89E4-ACED636B2D99}"/>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Sheet1!$B$2:$B$17</c:f>
              <c:numCache>
                <c:formatCode>General</c:formatCode>
                <c:ptCount val="16"/>
                <c:pt idx="0">
                  <c:v>120.6</c:v>
                </c:pt>
                <c:pt idx="1">
                  <c:v>125.7</c:v>
                </c:pt>
                <c:pt idx="2">
                  <c:v>131.1</c:v>
                </c:pt>
                <c:pt idx="3">
                  <c:v>136.5</c:v>
                </c:pt>
                <c:pt idx="4">
                  <c:v>141.80000000000001</c:v>
                </c:pt>
                <c:pt idx="5">
                  <c:v>144.4</c:v>
                </c:pt>
                <c:pt idx="6">
                  <c:v>144.9</c:v>
                </c:pt>
                <c:pt idx="7">
                  <c:v>146.1</c:v>
                </c:pt>
                <c:pt idx="8">
                  <c:v>147.4</c:v>
                </c:pt>
                <c:pt idx="9">
                  <c:v>144.4</c:v>
                </c:pt>
                <c:pt idx="10">
                  <c:v>139.1</c:v>
                </c:pt>
                <c:pt idx="11">
                  <c:v>137.19999999999999</c:v>
                </c:pt>
                <c:pt idx="12">
                  <c:v>139.19999999999999</c:v>
                </c:pt>
                <c:pt idx="13">
                  <c:v>134.1</c:v>
                </c:pt>
                <c:pt idx="14">
                  <c:v>126.3</c:v>
                </c:pt>
                <c:pt idx="15">
                  <c:v>122</c:v>
                </c:pt>
              </c:numCache>
            </c:numRef>
          </c:val>
          <c:extLst>
            <c:ext xmlns:c16="http://schemas.microsoft.com/office/drawing/2014/chart" uri="{C3380CC4-5D6E-409C-BE32-E72D297353CC}">
              <c16:uniqueId val="{00000004-966C-48C6-89E4-ACED636B2D99}"/>
            </c:ext>
          </c:extLst>
        </c:ser>
        <c:dLbls>
          <c:showLegendKey val="0"/>
          <c:showVal val="0"/>
          <c:showCatName val="0"/>
          <c:showSerName val="0"/>
          <c:showPercent val="0"/>
          <c:showBubbleSize val="0"/>
        </c:dLbls>
        <c:gapWidth val="50"/>
        <c:axId val="330201248"/>
        <c:axId val="330200856"/>
      </c:barChart>
      <c:lineChart>
        <c:grouping val="standard"/>
        <c:varyColors val="0"/>
        <c:ser>
          <c:idx val="1"/>
          <c:order val="1"/>
          <c:tx>
            <c:strRef>
              <c:f>Sheet1!$C$1</c:f>
              <c:strCache>
                <c:ptCount val="1"/>
                <c:pt idx="0">
                  <c:v>C-30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Sheet1!$C$2:$C$17</c:f>
              <c:numCache>
                <c:formatCode>General</c:formatCode>
                <c:ptCount val="16"/>
                <c:pt idx="0">
                  <c:v>0.115197484</c:v>
                </c:pt>
                <c:pt idx="1">
                  <c:v>0.11625223</c:v>
                </c:pt>
                <c:pt idx="2">
                  <c:v>0.135989047</c:v>
                </c:pt>
                <c:pt idx="3">
                  <c:v>0.159915364</c:v>
                </c:pt>
                <c:pt idx="4">
                  <c:v>0.17607245899999999</c:v>
                </c:pt>
                <c:pt idx="5">
                  <c:v>0.14818113899999999</c:v>
                </c:pt>
                <c:pt idx="6">
                  <c:v>0.10556708300000001</c:v>
                </c:pt>
                <c:pt idx="7">
                  <c:v>7.0124541999999998E-2</c:v>
                </c:pt>
                <c:pt idx="8">
                  <c:v>3.9840047000000003E-2</c:v>
                </c:pt>
                <c:pt idx="9">
                  <c:v>2.2165299999999999E-4</c:v>
                </c:pt>
                <c:pt idx="10">
                  <c:v>-4.0205339E-2</c:v>
                </c:pt>
                <c:pt idx="11">
                  <c:v>-6.0741246999999998E-2</c:v>
                </c:pt>
                <c:pt idx="12">
                  <c:v>-5.5661616999999997E-2</c:v>
                </c:pt>
                <c:pt idx="13">
                  <c:v>-7.1232182000000005E-2</c:v>
                </c:pt>
                <c:pt idx="14">
                  <c:v>-9.2280910999999993E-2</c:v>
                </c:pt>
                <c:pt idx="15">
                  <c:v>-0.110694762</c:v>
                </c:pt>
              </c:numCache>
            </c:numRef>
          </c:val>
          <c:smooth val="1"/>
          <c:extLst>
            <c:ext xmlns:c16="http://schemas.microsoft.com/office/drawing/2014/chart" uri="{C3380CC4-5D6E-409C-BE32-E72D297353CC}">
              <c16:uniqueId val="{00000005-966C-48C6-89E4-ACED636B2D99}"/>
            </c:ext>
          </c:extLst>
        </c:ser>
        <c:dLbls>
          <c:showLegendKey val="0"/>
          <c:showVal val="0"/>
          <c:showCatName val="0"/>
          <c:showSerName val="0"/>
          <c:showPercent val="0"/>
          <c:showBubbleSize val="0"/>
        </c:dLbls>
        <c:marker val="1"/>
        <c:smooth val="0"/>
        <c:axId val="398556280"/>
        <c:axId val="398555888"/>
      </c:lineChart>
      <c:catAx>
        <c:axId val="330201248"/>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200856"/>
        <c:crossesAt val="50"/>
        <c:auto val="1"/>
        <c:lblAlgn val="ctr"/>
        <c:lblOffset val="100"/>
        <c:tickLblSkip val="1"/>
        <c:tickMarkSkip val="1"/>
        <c:noMultiLvlLbl val="0"/>
      </c:catAx>
      <c:valAx>
        <c:axId val="330200856"/>
        <c:scaling>
          <c:orientation val="minMax"/>
          <c:max val="16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1248"/>
        <c:crosses val="autoZero"/>
        <c:crossBetween val="between"/>
        <c:majorUnit val="10"/>
      </c:valAx>
      <c:catAx>
        <c:axId val="398556280"/>
        <c:scaling>
          <c:orientation val="minMax"/>
        </c:scaling>
        <c:delete val="1"/>
        <c:axPos val="b"/>
        <c:numFmt formatCode="General" sourceLinked="1"/>
        <c:majorTickMark val="out"/>
        <c:minorTickMark val="none"/>
        <c:tickLblPos val="none"/>
        <c:crossAx val="398555888"/>
        <c:crosses val="autoZero"/>
        <c:auto val="1"/>
        <c:lblAlgn val="ctr"/>
        <c:lblOffset val="100"/>
        <c:noMultiLvlLbl val="0"/>
      </c:catAx>
      <c:valAx>
        <c:axId val="398555888"/>
        <c:scaling>
          <c:orientation val="minMax"/>
          <c:max val="0.35000000000000014"/>
          <c:min val="-0.15000000000000008"/>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6280"/>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6.4885348019392164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64D4-494C-A2E0-16156BA317E0}"/>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Sheet1!$B$2:$B$15</c:f>
              <c:numCache>
                <c:formatCode>"$"#,##0.0</c:formatCode>
                <c:ptCount val="14"/>
                <c:pt idx="0">
                  <c:v>326.56018031060148</c:v>
                </c:pt>
                <c:pt idx="1">
                  <c:v>327.40295636123295</c:v>
                </c:pt>
                <c:pt idx="2">
                  <c:v>334.84307985625134</c:v>
                </c:pt>
                <c:pt idx="3">
                  <c:v>331.66068470831686</c:v>
                </c:pt>
                <c:pt idx="4">
                  <c:v>331.60867084878925</c:v>
                </c:pt>
                <c:pt idx="5">
                  <c:v>336.49161768877491</c:v>
                </c:pt>
                <c:pt idx="6">
                  <c:v>350.42415666091154</c:v>
                </c:pt>
                <c:pt idx="7">
                  <c:v>350.7024834154015</c:v>
                </c:pt>
                <c:pt idx="8">
                  <c:v>356.83932204300453</c:v>
                </c:pt>
                <c:pt idx="9">
                  <c:v>368.20616998658903</c:v>
                </c:pt>
                <c:pt idx="10">
                  <c:v>389.93858211408474</c:v>
                </c:pt>
                <c:pt idx="11">
                  <c:v>403.95704123678701</c:v>
                </c:pt>
                <c:pt idx="12">
                  <c:v>427.05470312594662</c:v>
                </c:pt>
                <c:pt idx="13">
                  <c:v>432.05304383672706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64D4-494C-A2E0-16156BA317E0}"/>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64D4-494C-A2E0-16156BA317E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Sheet1!$C$2:$C$15</c:f>
              <c:numCache>
                <c:formatCode>0.0%</c:formatCode>
                <c:ptCount val="14"/>
                <c:pt idx="0">
                  <c:v>3.3905871831672929E-2</c:v>
                </c:pt>
                <c:pt idx="1">
                  <c:v>1.0839574271924723E-2</c:v>
                </c:pt>
                <c:pt idx="2">
                  <c:v>3.1663757058104425E-2</c:v>
                </c:pt>
                <c:pt idx="3">
                  <c:v>1.8826049975288361E-2</c:v>
                </c:pt>
                <c:pt idx="4">
                  <c:v>1.5459602372175363E-2</c:v>
                </c:pt>
                <c:pt idx="5">
                  <c:v>2.7759863345626634E-2</c:v>
                </c:pt>
                <c:pt idx="6">
                  <c:v>4.6532473692898702E-2</c:v>
                </c:pt>
                <c:pt idx="7">
                  <c:v>5.7413493926273373E-2</c:v>
                </c:pt>
                <c:pt idx="8">
                  <c:v>7.6085619623982081E-2</c:v>
                </c:pt>
                <c:pt idx="9">
                  <c:v>9.4250645872395289E-2</c:v>
                </c:pt>
                <c:pt idx="10">
                  <c:v>0.11276170521374596</c:v>
                </c:pt>
                <c:pt idx="11">
                  <c:v>0.15185109983468892</c:v>
                </c:pt>
                <c:pt idx="12">
                  <c:v>0.19677030177318877</c:v>
                </c:pt>
                <c:pt idx="13">
                  <c:v>0.17339979352454482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64D4-494C-A2E0-16156BA317E0}"/>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64D4-494C-A2E0-16156BA317E0}"/>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64D4-494C-A2E0-16156BA317E0}"/>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Sheet1!$D$2:$D$15</c:f>
              <c:numCache>
                <c:formatCode>0.0%</c:formatCode>
                <c:ptCount val="14"/>
                <c:pt idx="0">
                  <c:v>3.3905871831672929E-2</c:v>
                </c:pt>
                <c:pt idx="1">
                  <c:v>1.0839574271924723E-2</c:v>
                </c:pt>
                <c:pt idx="2">
                  <c:v>3.1663757058104425E-2</c:v>
                </c:pt>
                <c:pt idx="3">
                  <c:v>1.8826049975288361E-2</c:v>
                </c:pt>
                <c:pt idx="4">
                  <c:v>1.5459602372175363E-2</c:v>
                </c:pt>
                <c:pt idx="5">
                  <c:v>2.7759863345626634E-2</c:v>
                </c:pt>
                <c:pt idx="6">
                  <c:v>4.6532473692898702E-2</c:v>
                </c:pt>
                <c:pt idx="7">
                  <c:v>5.7413493926273373E-2</c:v>
                </c:pt>
                <c:pt idx="8">
                  <c:v>7.6085619623982081E-2</c:v>
                </c:pt>
                <c:pt idx="9">
                  <c:v>9.4250645872395289E-2</c:v>
                </c:pt>
                <c:pt idx="10">
                  <c:v>0.11276170521374596</c:v>
                </c:pt>
                <c:pt idx="11">
                  <c:v>0.15185109983468892</c:v>
                </c:pt>
                <c:pt idx="12">
                  <c:v>0.19677030177318877</c:v>
                </c:pt>
                <c:pt idx="13">
                  <c:v>0.17339979352454482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25"/>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Sheet1!$B$2:$B$15</c:f>
              <c:numCache>
                <c:formatCode>"$"#,##0.0</c:formatCode>
                <c:ptCount val="14"/>
                <c:pt idx="0">
                  <c:v>327.40295636123295</c:v>
                </c:pt>
                <c:pt idx="1">
                  <c:v>334.87733897438125</c:v>
                </c:pt>
                <c:pt idx="2">
                  <c:v>331.68346935778499</c:v>
                </c:pt>
                <c:pt idx="3">
                  <c:v>331.82456623181929</c:v>
                </c:pt>
                <c:pt idx="4">
                  <c:v>336.73004063154571</c:v>
                </c:pt>
                <c:pt idx="5">
                  <c:v>350.44711729724656</c:v>
                </c:pt>
                <c:pt idx="6">
                  <c:v>350.76926273265491</c:v>
                </c:pt>
                <c:pt idx="7">
                  <c:v>356.54907186901221</c:v>
                </c:pt>
                <c:pt idx="8">
                  <c:v>368.52052756220189</c:v>
                </c:pt>
                <c:pt idx="9">
                  <c:v>390.59060027151412</c:v>
                </c:pt>
                <c:pt idx="10">
                  <c:v>406.11108079288397</c:v>
                </c:pt>
                <c:pt idx="11">
                  <c:v>426.81633922551219</c:v>
                </c:pt>
                <c:pt idx="12">
                  <c:v>431.32741522626816</c:v>
                </c:pt>
                <c:pt idx="13">
                  <c:v>449.40730092776903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Sheet1!$C$2:$C$15</c:f>
              <c:numCache>
                <c:formatCode>0.0%</c:formatCode>
                <c:ptCount val="14"/>
                <c:pt idx="0">
                  <c:v>1.0839574271924723E-2</c:v>
                </c:pt>
                <c:pt idx="1">
                  <c:v>3.1769310652159932E-2</c:v>
                </c:pt>
                <c:pt idx="2">
                  <c:v>1.8896041974605593E-2</c:v>
                </c:pt>
                <c:pt idx="3">
                  <c:v>1.6120722116856667E-2</c:v>
                </c:pt>
                <c:pt idx="4">
                  <c:v>2.8488088116168209E-2</c:v>
                </c:pt>
                <c:pt idx="5">
                  <c:v>4.6493974093769319E-2</c:v>
                </c:pt>
                <c:pt idx="6">
                  <c:v>5.7542190486081113E-2</c:v>
                </c:pt>
                <c:pt idx="7">
                  <c:v>7.4510775130253171E-2</c:v>
                </c:pt>
                <c:pt idx="8">
                  <c:v>9.4409417321461131E-2</c:v>
                </c:pt>
                <c:pt idx="9">
                  <c:v>0.11454933139089896</c:v>
                </c:pt>
                <c:pt idx="10">
                  <c:v>0.15777271254924297</c:v>
                </c:pt>
                <c:pt idx="11">
                  <c:v>0.19707600692427141</c:v>
                </c:pt>
                <c:pt idx="12">
                  <c:v>0.17042982131698281</c:v>
                </c:pt>
                <c:pt idx="13">
                  <c:v>0.15058401460600757</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336D-44EB-AFDA-C74D61021C52}"/>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Sheet1!$D$2:$D$15</c:f>
              <c:numCache>
                <c:formatCode>0.0%</c:formatCode>
                <c:ptCount val="14"/>
                <c:pt idx="0">
                  <c:v>1.0839574271924723E-2</c:v>
                </c:pt>
                <c:pt idx="1">
                  <c:v>3.1769310652159932E-2</c:v>
                </c:pt>
                <c:pt idx="2">
                  <c:v>1.8896041974605593E-2</c:v>
                </c:pt>
                <c:pt idx="3">
                  <c:v>1.6120722116856667E-2</c:v>
                </c:pt>
                <c:pt idx="4">
                  <c:v>2.8488088116168209E-2</c:v>
                </c:pt>
                <c:pt idx="5">
                  <c:v>4.6493974093769319E-2</c:v>
                </c:pt>
                <c:pt idx="6">
                  <c:v>5.7542190486081113E-2</c:v>
                </c:pt>
                <c:pt idx="7">
                  <c:v>7.4510775130253171E-2</c:v>
                </c:pt>
                <c:pt idx="8">
                  <c:v>9.4409417321461131E-2</c:v>
                </c:pt>
                <c:pt idx="9">
                  <c:v>0.11454933139089896</c:v>
                </c:pt>
                <c:pt idx="10">
                  <c:v>0.15777271254924297</c:v>
                </c:pt>
                <c:pt idx="11">
                  <c:v>0.19707600692427141</c:v>
                </c:pt>
                <c:pt idx="12">
                  <c:v>0.17042982131698281</c:v>
                </c:pt>
                <c:pt idx="13">
                  <c:v>0.15058401460600757</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5"/>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2B6F-434D-A887-6B1353D36CF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Sheet1!$B$2:$B$16</c:f>
              <c:numCache>
                <c:formatCode>"$"#,##0.0</c:formatCode>
                <c:ptCount val="15"/>
                <c:pt idx="0">
                  <c:v>327.40295636123295</c:v>
                </c:pt>
                <c:pt idx="1">
                  <c:v>334.66859969009624</c:v>
                </c:pt>
                <c:pt idx="2">
                  <c:v>331.48571326967988</c:v>
                </c:pt>
                <c:pt idx="3">
                  <c:v>331.50734872546695</c:v>
                </c:pt>
                <c:pt idx="4">
                  <c:v>336.28657222176082</c:v>
                </c:pt>
                <c:pt idx="5">
                  <c:v>349.65935562073275</c:v>
                </c:pt>
                <c:pt idx="6">
                  <c:v>349.51186841978858</c:v>
                </c:pt>
                <c:pt idx="7">
                  <c:v>355.36604320960566</c:v>
                </c:pt>
                <c:pt idx="8">
                  <c:v>367.32351401123617</c:v>
                </c:pt>
                <c:pt idx="9">
                  <c:v>390.13786290802085</c:v>
                </c:pt>
                <c:pt idx="10">
                  <c:v>405.17008215860045</c:v>
                </c:pt>
                <c:pt idx="11">
                  <c:v>416.77489679276243</c:v>
                </c:pt>
                <c:pt idx="12">
                  <c:v>431.24454640970578</c:v>
                </c:pt>
                <c:pt idx="13">
                  <c:v>448.34556774104385</c:v>
                </c:pt>
                <c:pt idx="14">
                  <c:v>446.04188280630473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2B6F-434D-A887-6B1353D36CFC}"/>
              </c:ext>
            </c:extLst>
          </c:dPt>
          <c:dLbls>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2B6F-434D-A887-6B1353D36CF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Sheet1!$C$2:$C$16</c:f>
              <c:numCache>
                <c:formatCode>0.0%</c:formatCode>
                <c:ptCount val="15"/>
                <c:pt idx="0">
                  <c:v>1.0839574271924723E-2</c:v>
                </c:pt>
                <c:pt idx="1">
                  <c:v>3.1126177294398483E-2</c:v>
                </c:pt>
                <c:pt idx="2">
                  <c:v>1.8288556482980667E-2</c:v>
                </c:pt>
                <c:pt idx="3">
                  <c:v>1.5149331465214466E-2</c:v>
                </c:pt>
                <c:pt idx="4">
                  <c:v>2.7133584739920114E-2</c:v>
                </c:pt>
                <c:pt idx="5">
                  <c:v>4.4792836688347659E-2</c:v>
                </c:pt>
                <c:pt idx="6">
                  <c:v>5.4379885553147655E-2</c:v>
                </c:pt>
                <c:pt idx="7">
                  <c:v>7.1970333616637072E-2</c:v>
                </c:pt>
                <c:pt idx="8">
                  <c:v>9.2293134347952277E-2</c:v>
                </c:pt>
                <c:pt idx="9">
                  <c:v>0.11576554905968028</c:v>
                </c:pt>
                <c:pt idx="10">
                  <c:v>0.15924556150397273</c:v>
                </c:pt>
                <c:pt idx="11">
                  <c:v>0.17280450610452935</c:v>
                </c:pt>
                <c:pt idx="12">
                  <c:v>0.17401835156274337</c:v>
                </c:pt>
                <c:pt idx="13">
                  <c:v>0.14919778459632904</c:v>
                </c:pt>
                <c:pt idx="14">
                  <c:v>0.10087566295604566</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2B6F-434D-A887-6B1353D36CFC}"/>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2B6F-434D-A887-6B1353D36CFC}"/>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2B6F-434D-A887-6B1353D36C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Sheet1!$D$2:$D$16</c:f>
              <c:numCache>
                <c:formatCode>0.0%</c:formatCode>
                <c:ptCount val="15"/>
                <c:pt idx="0">
                  <c:v>1.0839574271924723E-2</c:v>
                </c:pt>
                <c:pt idx="1">
                  <c:v>3.1126177294398483E-2</c:v>
                </c:pt>
                <c:pt idx="2">
                  <c:v>1.8288556482980667E-2</c:v>
                </c:pt>
                <c:pt idx="3">
                  <c:v>1.5149331465214466E-2</c:v>
                </c:pt>
                <c:pt idx="4">
                  <c:v>2.7133584739920114E-2</c:v>
                </c:pt>
                <c:pt idx="5">
                  <c:v>4.4792836688347659E-2</c:v>
                </c:pt>
                <c:pt idx="6">
                  <c:v>5.4379885553147655E-2</c:v>
                </c:pt>
                <c:pt idx="7">
                  <c:v>7.1970333616637072E-2</c:v>
                </c:pt>
                <c:pt idx="8">
                  <c:v>9.2293134347952277E-2</c:v>
                </c:pt>
                <c:pt idx="9">
                  <c:v>0.11576554905968028</c:v>
                </c:pt>
                <c:pt idx="10">
                  <c:v>0.15924556150397273</c:v>
                </c:pt>
                <c:pt idx="11">
                  <c:v>0.17280450610452935</c:v>
                </c:pt>
                <c:pt idx="12">
                  <c:v>0.17401835156274337</c:v>
                </c:pt>
                <c:pt idx="13">
                  <c:v>0.14919778459632904</c:v>
                </c:pt>
                <c:pt idx="14">
                  <c:v>0.10087566295604566</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Sheet1!$B$2:$B$17</c:f>
              <c:numCache>
                <c:formatCode>"$"#,##0.0</c:formatCode>
                <c:ptCount val="16"/>
                <c:pt idx="0">
                  <c:v>327.98337883508697</c:v>
                </c:pt>
                <c:pt idx="1">
                  <c:v>334.24038877161342</c:v>
                </c:pt>
                <c:pt idx="2">
                  <c:v>331.31058476520548</c:v>
                </c:pt>
                <c:pt idx="3">
                  <c:v>331.68269498546397</c:v>
                </c:pt>
                <c:pt idx="4">
                  <c:v>336.78248262235707</c:v>
                </c:pt>
                <c:pt idx="5">
                  <c:v>349.22098061995678</c:v>
                </c:pt>
                <c:pt idx="6">
                  <c:v>349.39184882085084</c:v>
                </c:pt>
                <c:pt idx="7">
                  <c:v>355.12539196789623</c:v>
                </c:pt>
                <c:pt idx="8">
                  <c:v>367.58854158264603</c:v>
                </c:pt>
                <c:pt idx="9">
                  <c:v>389.31073604735178</c:v>
                </c:pt>
                <c:pt idx="10">
                  <c:v>404.75433804380629</c:v>
                </c:pt>
                <c:pt idx="11">
                  <c:v>418.20113134016674</c:v>
                </c:pt>
                <c:pt idx="12">
                  <c:v>426.69989434908098</c:v>
                </c:pt>
                <c:pt idx="13">
                  <c:v>447.63239910509213</c:v>
                </c:pt>
                <c:pt idx="14">
                  <c:v>444.75956498110401</c:v>
                </c:pt>
                <c:pt idx="15">
                  <c:v>445.3876956277673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Sheet1!$C$2:$C$17</c:f>
              <c:numCache>
                <c:formatCode>0.0%</c:formatCode>
                <c:ptCount val="16"/>
                <c:pt idx="0">
                  <c:v>1.4974476730765796E-2</c:v>
                </c:pt>
                <c:pt idx="1">
                  <c:v>3.1348136724848041E-2</c:v>
                </c:pt>
                <c:pt idx="2">
                  <c:v>1.8125811214448007E-2</c:v>
                </c:pt>
                <c:pt idx="3">
                  <c:v>1.4860694971111199E-2</c:v>
                </c:pt>
                <c:pt idx="4">
                  <c:v>2.6827895421171144E-2</c:v>
                </c:pt>
                <c:pt idx="5">
                  <c:v>4.4819813378626616E-2</c:v>
                </c:pt>
                <c:pt idx="6">
                  <c:v>5.4574966472801467E-2</c:v>
                </c:pt>
                <c:pt idx="7">
                  <c:v>7.067808280881116E-2</c:v>
                </c:pt>
                <c:pt idx="8">
                  <c:v>9.1471678456722438E-2</c:v>
                </c:pt>
                <c:pt idx="9">
                  <c:v>0.1147976715380199</c:v>
                </c:pt>
                <c:pt idx="10">
                  <c:v>0.15845386608129575</c:v>
                </c:pt>
                <c:pt idx="11">
                  <c:v>0.17761540233082695</c:v>
                </c:pt>
                <c:pt idx="12">
                  <c:v>0.16080847491037686</c:v>
                </c:pt>
                <c:pt idx="13">
                  <c:v>0.14980748707286273</c:v>
                </c:pt>
                <c:pt idx="14">
                  <c:v>9.8838290728753053E-2</c:v>
                </c:pt>
                <c:pt idx="15">
                  <c:v>6.5008347061325633E-2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Sheet1!$D$2:$D$17</c:f>
              <c:numCache>
                <c:formatCode>0.0%</c:formatCode>
                <c:ptCount val="16"/>
                <c:pt idx="0">
                  <c:v>1.4974476730765796E-2</c:v>
                </c:pt>
                <c:pt idx="1">
                  <c:v>3.1348136724848041E-2</c:v>
                </c:pt>
                <c:pt idx="2">
                  <c:v>1.8125811214448007E-2</c:v>
                </c:pt>
                <c:pt idx="3">
                  <c:v>1.4860694971111199E-2</c:v>
                </c:pt>
                <c:pt idx="4">
                  <c:v>2.6827895421171144E-2</c:v>
                </c:pt>
                <c:pt idx="5">
                  <c:v>4.4819813378626616E-2</c:v>
                </c:pt>
                <c:pt idx="6">
                  <c:v>5.4574966472801467E-2</c:v>
                </c:pt>
                <c:pt idx="7">
                  <c:v>7.067808280881116E-2</c:v>
                </c:pt>
                <c:pt idx="8">
                  <c:v>9.1471678456722438E-2</c:v>
                </c:pt>
                <c:pt idx="9">
                  <c:v>0.1147976715380199</c:v>
                </c:pt>
                <c:pt idx="10">
                  <c:v>0.15845386608129575</c:v>
                </c:pt>
                <c:pt idx="11">
                  <c:v>0.17761540233082695</c:v>
                </c:pt>
                <c:pt idx="12">
                  <c:v>0.16080847491037686</c:v>
                </c:pt>
                <c:pt idx="13">
                  <c:v>0.14980748707286273</c:v>
                </c:pt>
                <c:pt idx="14">
                  <c:v>9.8838290728753053E-2</c:v>
                </c:pt>
                <c:pt idx="15">
                  <c:v>6.5008347061325633E-2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
          <c:min val="-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Sheet1!$B$2:$B$17</c:f>
              <c:numCache>
                <c:formatCode>"$"#,##0.0</c:formatCode>
                <c:ptCount val="16"/>
                <c:pt idx="0">
                  <c:v>334.7733710291763</c:v>
                </c:pt>
                <c:pt idx="1">
                  <c:v>344.33763739867027</c:v>
                </c:pt>
                <c:pt idx="2">
                  <c:v>354.43859047736203</c:v>
                </c:pt>
                <c:pt idx="3">
                  <c:v>362.74055411290681</c:v>
                </c:pt>
                <c:pt idx="4">
                  <c:v>371.22739960478094</c:v>
                </c:pt>
                <c:pt idx="5">
                  <c:v>383.17176960809172</c:v>
                </c:pt>
                <c:pt idx="6">
                  <c:v>395.77984407433939</c:v>
                </c:pt>
                <c:pt idx="7">
                  <c:v>406.14604273814462</c:v>
                </c:pt>
                <c:pt idx="8">
                  <c:v>414.43127600552975</c:v>
                </c:pt>
                <c:pt idx="9">
                  <c:v>444.10794048343467</c:v>
                </c:pt>
                <c:pt idx="10">
                  <c:v>465.34641724792635</c:v>
                </c:pt>
                <c:pt idx="11">
                  <c:v>472.46875477977301</c:v>
                </c:pt>
                <c:pt idx="12">
                  <c:v>472.87787402124059</c:v>
                </c:pt>
                <c:pt idx="13">
                  <c:v>487.90818564171633</c:v>
                </c:pt>
                <c:pt idx="14">
                  <c:v>492.41983152724197</c:v>
                </c:pt>
                <c:pt idx="15">
                  <c:v>484.86122180305574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Sheet1!$C$2:$C$17</c:f>
              <c:numCache>
                <c:formatCode>0.0%</c:formatCode>
                <c:ptCount val="16"/>
                <c:pt idx="0">
                  <c:v>3.2992732281552195E-2</c:v>
                </c:pt>
                <c:pt idx="1">
                  <c:v>5.8158273623033718E-2</c:v>
                </c:pt>
                <c:pt idx="2">
                  <c:v>8.4487673594791701E-2</c:v>
                </c:pt>
                <c:pt idx="3">
                  <c:v>0.10597236787201969</c:v>
                </c:pt>
                <c:pt idx="4">
                  <c:v>0.10889166143512519</c:v>
                </c:pt>
                <c:pt idx="5">
                  <c:v>0.11277922594462053</c:v>
                </c:pt>
                <c:pt idx="6">
                  <c:v>0.11663869202644794</c:v>
                </c:pt>
                <c:pt idx="7">
                  <c:v>0.11965987296729819</c:v>
                </c:pt>
                <c:pt idx="8">
                  <c:v>0.11638116272329269</c:v>
                </c:pt>
                <c:pt idx="9">
                  <c:v>0.15903095089095021</c:v>
                </c:pt>
                <c:pt idx="10">
                  <c:v>0.17577088428111121</c:v>
                </c:pt>
                <c:pt idx="11">
                  <c:v>0.16329769359439195</c:v>
                </c:pt>
                <c:pt idx="12">
                  <c:v>0.14102844403792281</c:v>
                </c:pt>
                <c:pt idx="13">
                  <c:v>9.8625224107911302E-2</c:v>
                </c:pt>
                <c:pt idx="14">
                  <c:v>5.8179053874377384E-2</c:v>
                </c:pt>
                <c:pt idx="15">
                  <c:v>2.6229177904175005E-2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Sheet1!$D$2:$D$17</c:f>
              <c:numCache>
                <c:formatCode>0.0%</c:formatCode>
                <c:ptCount val="16"/>
                <c:pt idx="0">
                  <c:v>3.2992732281552195E-2</c:v>
                </c:pt>
                <c:pt idx="1">
                  <c:v>5.8158273623033718E-2</c:v>
                </c:pt>
                <c:pt idx="2">
                  <c:v>8.4487673594791701E-2</c:v>
                </c:pt>
                <c:pt idx="3">
                  <c:v>0.10597236787201969</c:v>
                </c:pt>
                <c:pt idx="4">
                  <c:v>0.10889166143512519</c:v>
                </c:pt>
                <c:pt idx="5">
                  <c:v>0.11277922594462053</c:v>
                </c:pt>
                <c:pt idx="6">
                  <c:v>0.11663869202644794</c:v>
                </c:pt>
                <c:pt idx="7">
                  <c:v>0.11965987296729819</c:v>
                </c:pt>
                <c:pt idx="8">
                  <c:v>0.11638116272329269</c:v>
                </c:pt>
                <c:pt idx="9">
                  <c:v>0.15903095089095021</c:v>
                </c:pt>
                <c:pt idx="10">
                  <c:v>0.17577088428111121</c:v>
                </c:pt>
                <c:pt idx="11">
                  <c:v>0.16329769359439195</c:v>
                </c:pt>
                <c:pt idx="12">
                  <c:v>0.14102844403792281</c:v>
                </c:pt>
                <c:pt idx="13">
                  <c:v>9.8625224107911302E-2</c:v>
                </c:pt>
                <c:pt idx="14">
                  <c:v>5.8179053874377384E-2</c:v>
                </c:pt>
                <c:pt idx="15">
                  <c:v>2.6229177904175005E-2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1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10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2021-1</c:v>
                </c:pt>
                <c:pt idx="4">
                  <c:v>2</c:v>
                </c:pt>
                <c:pt idx="5">
                  <c:v>3</c:v>
                </c:pt>
                <c:pt idx="6">
                  <c:v>4</c:v>
                </c:pt>
                <c:pt idx="7">
                  <c:v>2022-1</c:v>
                </c:pt>
                <c:pt idx="8">
                  <c:v>2</c:v>
                </c:pt>
                <c:pt idx="9">
                  <c:v>3</c:v>
                </c:pt>
                <c:pt idx="10">
                  <c:v>4</c:v>
                </c:pt>
                <c:pt idx="11">
                  <c:v>2023-1</c:v>
                </c:pt>
                <c:pt idx="12">
                  <c:v>2
(p)</c:v>
                </c:pt>
                <c:pt idx="13">
                  <c:v>3
(p)</c:v>
                </c:pt>
                <c:pt idx="14">
                  <c:v>4
(p)</c:v>
                </c:pt>
                <c:pt idx="15">
                  <c:v>2024-1
(p)</c:v>
                </c:pt>
              </c:strCache>
            </c:strRef>
          </c:cat>
          <c:val>
            <c:numRef>
              <c:f>Sheet1!$B$2:$B$17</c:f>
              <c:numCache>
                <c:formatCode>"$"#,##0.0</c:formatCode>
                <c:ptCount val="16"/>
                <c:pt idx="0">
                  <c:v>344.33763739867027</c:v>
                </c:pt>
                <c:pt idx="1">
                  <c:v>354.43859047736203</c:v>
                </c:pt>
                <c:pt idx="2">
                  <c:v>362.74055411290681</c:v>
                </c:pt>
                <c:pt idx="3">
                  <c:v>371.22739960478094</c:v>
                </c:pt>
                <c:pt idx="4">
                  <c:v>383.17176960809172</c:v>
                </c:pt>
                <c:pt idx="5">
                  <c:v>395.77984407433939</c:v>
                </c:pt>
                <c:pt idx="6">
                  <c:v>406.14604273814462</c:v>
                </c:pt>
                <c:pt idx="7">
                  <c:v>413.7192104631888</c:v>
                </c:pt>
                <c:pt idx="8">
                  <c:v>443.61285457222959</c:v>
                </c:pt>
                <c:pt idx="9">
                  <c:v>464.96923837180753</c:v>
                </c:pt>
                <c:pt idx="10">
                  <c:v>471.08378759180385</c:v>
                </c:pt>
                <c:pt idx="11">
                  <c:v>470.66777046263462</c:v>
                </c:pt>
                <c:pt idx="12">
                  <c:v>486.50946200235529</c:v>
                </c:pt>
                <c:pt idx="13">
                  <c:v>492.02333305881712</c:v>
                </c:pt>
                <c:pt idx="14">
                  <c:v>483.51295968375507</c:v>
                </c:pt>
                <c:pt idx="15">
                  <c:v>457.72105156769231</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2021-1</c:v>
                </c:pt>
                <c:pt idx="4">
                  <c:v>2</c:v>
                </c:pt>
                <c:pt idx="5">
                  <c:v>3</c:v>
                </c:pt>
                <c:pt idx="6">
                  <c:v>4</c:v>
                </c:pt>
                <c:pt idx="7">
                  <c:v>2022-1</c:v>
                </c:pt>
                <c:pt idx="8">
                  <c:v>2</c:v>
                </c:pt>
                <c:pt idx="9">
                  <c:v>3</c:v>
                </c:pt>
                <c:pt idx="10">
                  <c:v>4</c:v>
                </c:pt>
                <c:pt idx="11">
                  <c:v>2023-1</c:v>
                </c:pt>
                <c:pt idx="12">
                  <c:v>2
(p)</c:v>
                </c:pt>
                <c:pt idx="13">
                  <c:v>3
(p)</c:v>
                </c:pt>
                <c:pt idx="14">
                  <c:v>4
(p)</c:v>
                </c:pt>
                <c:pt idx="15">
                  <c:v>2024-1
(p)</c:v>
                </c:pt>
              </c:strCache>
            </c:strRef>
          </c:cat>
          <c:val>
            <c:numRef>
              <c:f>Sheet1!$C$2:$C$17</c:f>
              <c:numCache>
                <c:formatCode>0.0%</c:formatCode>
                <c:ptCount val="16"/>
                <c:pt idx="0">
                  <c:v>5.8158273623033718E-2</c:v>
                </c:pt>
                <c:pt idx="1">
                  <c:v>8.4487673594791701E-2</c:v>
                </c:pt>
                <c:pt idx="2">
                  <c:v>0.10597236787201969</c:v>
                </c:pt>
                <c:pt idx="3">
                  <c:v>0.10889166143512519</c:v>
                </c:pt>
                <c:pt idx="4">
                  <c:v>0.11277922594462053</c:v>
                </c:pt>
                <c:pt idx="5">
                  <c:v>0.11663869202644794</c:v>
                </c:pt>
                <c:pt idx="6">
                  <c:v>0.11965987296729819</c:v>
                </c:pt>
                <c:pt idx="7">
                  <c:v>0.11446302429089505</c:v>
                </c:pt>
                <c:pt idx="8">
                  <c:v>0.15773887785615592</c:v>
                </c:pt>
                <c:pt idx="9">
                  <c:v>0.17481788255106867</c:v>
                </c:pt>
                <c:pt idx="10">
                  <c:v>0.15988767098618939</c:v>
                </c:pt>
                <c:pt idx="11">
                  <c:v>0.13765026752247689</c:v>
                </c:pt>
                <c:pt idx="12">
                  <c:v>9.6698296697218966E-2</c:v>
                </c:pt>
                <c:pt idx="13">
                  <c:v>5.8184697942051944E-2</c:v>
                </c:pt>
                <c:pt idx="14">
                  <c:v>2.6384206842459124E-2</c:v>
                </c:pt>
                <c:pt idx="15">
                  <c:v>-2.7507128610519849E-2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2021-1</c:v>
                </c:pt>
                <c:pt idx="4">
                  <c:v>2</c:v>
                </c:pt>
                <c:pt idx="5">
                  <c:v>3</c:v>
                </c:pt>
                <c:pt idx="6">
                  <c:v>4</c:v>
                </c:pt>
                <c:pt idx="7">
                  <c:v>2022-1</c:v>
                </c:pt>
                <c:pt idx="8">
                  <c:v>2</c:v>
                </c:pt>
                <c:pt idx="9">
                  <c:v>3</c:v>
                </c:pt>
                <c:pt idx="10">
                  <c:v>4</c:v>
                </c:pt>
                <c:pt idx="11">
                  <c:v>2023-1</c:v>
                </c:pt>
                <c:pt idx="12">
                  <c:v>2
(p)</c:v>
                </c:pt>
                <c:pt idx="13">
                  <c:v>3
(p)</c:v>
                </c:pt>
                <c:pt idx="14">
                  <c:v>4
(p)</c:v>
                </c:pt>
                <c:pt idx="15">
                  <c:v>2024-1
(p)</c:v>
                </c:pt>
              </c:strCache>
            </c:strRef>
          </c:cat>
          <c:val>
            <c:numRef>
              <c:f>Sheet1!$D$2:$D$17</c:f>
              <c:numCache>
                <c:formatCode>0.0%</c:formatCode>
                <c:ptCount val="16"/>
                <c:pt idx="0">
                  <c:v>5.8158273623033718E-2</c:v>
                </c:pt>
                <c:pt idx="1">
                  <c:v>8.4487673594791701E-2</c:v>
                </c:pt>
                <c:pt idx="2">
                  <c:v>0.10597236787201969</c:v>
                </c:pt>
                <c:pt idx="3">
                  <c:v>0.10889166143512519</c:v>
                </c:pt>
                <c:pt idx="4">
                  <c:v>0.11277922594462053</c:v>
                </c:pt>
                <c:pt idx="5">
                  <c:v>0.11663869202644794</c:v>
                </c:pt>
                <c:pt idx="6">
                  <c:v>0.11965987296729819</c:v>
                </c:pt>
                <c:pt idx="7">
                  <c:v>0.11446302429089505</c:v>
                </c:pt>
                <c:pt idx="8">
                  <c:v>0.15773887785615592</c:v>
                </c:pt>
                <c:pt idx="9">
                  <c:v>0.17481788255106867</c:v>
                </c:pt>
                <c:pt idx="10">
                  <c:v>0.15988767098618939</c:v>
                </c:pt>
                <c:pt idx="11">
                  <c:v>0.13765026752247689</c:v>
                </c:pt>
                <c:pt idx="12">
                  <c:v>9.6698296697218966E-2</c:v>
                </c:pt>
                <c:pt idx="13">
                  <c:v>5.8184697942051944E-2</c:v>
                </c:pt>
                <c:pt idx="14">
                  <c:v>2.6384206842459124E-2</c:v>
                </c:pt>
                <c:pt idx="15">
                  <c:v>-2.7507128610519849E-2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1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10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2021-1</c:v>
                </c:pt>
                <c:pt idx="3">
                  <c:v>2</c:v>
                </c:pt>
                <c:pt idx="4">
                  <c:v>3</c:v>
                </c:pt>
                <c:pt idx="5">
                  <c:v>4</c:v>
                </c:pt>
                <c:pt idx="6">
                  <c:v>2022-1</c:v>
                </c:pt>
                <c:pt idx="7">
                  <c:v>2</c:v>
                </c:pt>
                <c:pt idx="8">
                  <c:v>3</c:v>
                </c:pt>
                <c:pt idx="9">
                  <c:v>4</c:v>
                </c:pt>
                <c:pt idx="10">
                  <c:v>2023-1</c:v>
                </c:pt>
                <c:pt idx="11">
                  <c:v>2</c:v>
                </c:pt>
                <c:pt idx="12">
                  <c:v>3
(p)</c:v>
                </c:pt>
                <c:pt idx="13">
                  <c:v>4
(p)</c:v>
                </c:pt>
                <c:pt idx="14">
                  <c:v>2024-1
(p)</c:v>
                </c:pt>
                <c:pt idx="15">
                  <c:v>2
(p)</c:v>
                </c:pt>
              </c:strCache>
            </c:strRef>
          </c:cat>
          <c:val>
            <c:numRef>
              <c:f>Sheet1!$B$2:$B$17</c:f>
              <c:numCache>
                <c:formatCode>"$"#,##0.0</c:formatCode>
                <c:ptCount val="16"/>
                <c:pt idx="0">
                  <c:v>354.43859047736203</c:v>
                </c:pt>
                <c:pt idx="1">
                  <c:v>362.74055411290681</c:v>
                </c:pt>
                <c:pt idx="2">
                  <c:v>371.22739960478094</c:v>
                </c:pt>
                <c:pt idx="3">
                  <c:v>383.17176960809172</c:v>
                </c:pt>
                <c:pt idx="4">
                  <c:v>395.77984407433939</c:v>
                </c:pt>
                <c:pt idx="5">
                  <c:v>406.14604273814462</c:v>
                </c:pt>
                <c:pt idx="6">
                  <c:v>414.0744030525529</c:v>
                </c:pt>
                <c:pt idx="7">
                  <c:v>443.4018235173707</c:v>
                </c:pt>
                <c:pt idx="8">
                  <c:v>464.80482921706937</c:v>
                </c:pt>
                <c:pt idx="9">
                  <c:v>470.86741887919641</c:v>
                </c:pt>
                <c:pt idx="10">
                  <c:v>469.93243135751879</c:v>
                </c:pt>
                <c:pt idx="11">
                  <c:v>485.65582269228923</c:v>
                </c:pt>
                <c:pt idx="12">
                  <c:v>488.27665931786191</c:v>
                </c:pt>
                <c:pt idx="13">
                  <c:v>484.0912420013297</c:v>
                </c:pt>
                <c:pt idx="14">
                  <c:v>457.36554232217281</c:v>
                </c:pt>
                <c:pt idx="15">
                  <c:v>456.87119375439494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2021-1</c:v>
                </c:pt>
                <c:pt idx="3">
                  <c:v>2</c:v>
                </c:pt>
                <c:pt idx="4">
                  <c:v>3</c:v>
                </c:pt>
                <c:pt idx="5">
                  <c:v>4</c:v>
                </c:pt>
                <c:pt idx="6">
                  <c:v>2022-1</c:v>
                </c:pt>
                <c:pt idx="7">
                  <c:v>2</c:v>
                </c:pt>
                <c:pt idx="8">
                  <c:v>3</c:v>
                </c:pt>
                <c:pt idx="9">
                  <c:v>4</c:v>
                </c:pt>
                <c:pt idx="10">
                  <c:v>2023-1</c:v>
                </c:pt>
                <c:pt idx="11">
                  <c:v>2</c:v>
                </c:pt>
                <c:pt idx="12">
                  <c:v>3
(p)</c:v>
                </c:pt>
                <c:pt idx="13">
                  <c:v>4
(p)</c:v>
                </c:pt>
                <c:pt idx="14">
                  <c:v>2024-1
(p)</c:v>
                </c:pt>
                <c:pt idx="15">
                  <c:v>2
(p)</c:v>
                </c:pt>
              </c:strCache>
            </c:strRef>
          </c:cat>
          <c:val>
            <c:numRef>
              <c:f>Sheet1!$C$2:$C$17</c:f>
              <c:numCache>
                <c:formatCode>0.0%</c:formatCode>
                <c:ptCount val="16"/>
                <c:pt idx="0">
                  <c:v>8.4487673594791701E-2</c:v>
                </c:pt>
                <c:pt idx="1">
                  <c:v>0.10597236787201969</c:v>
                </c:pt>
                <c:pt idx="2">
                  <c:v>0.10889166143512519</c:v>
                </c:pt>
                <c:pt idx="3">
                  <c:v>0.11277922594462053</c:v>
                </c:pt>
                <c:pt idx="4">
                  <c:v>0.11663869202644794</c:v>
                </c:pt>
                <c:pt idx="5">
                  <c:v>0.11965987296729819</c:v>
                </c:pt>
                <c:pt idx="6">
                  <c:v>0.11541983025333824</c:v>
                </c:pt>
                <c:pt idx="7">
                  <c:v>0.15718812993682252</c:v>
                </c:pt>
                <c:pt idx="8">
                  <c:v>0.17440247697344846</c:v>
                </c:pt>
                <c:pt idx="9">
                  <c:v>0.15935493475380169</c:v>
                </c:pt>
                <c:pt idx="10">
                  <c:v>0.13489853005445629</c:v>
                </c:pt>
                <c:pt idx="11">
                  <c:v>9.5295050524895286E-2</c:v>
                </c:pt>
                <c:pt idx="12">
                  <c:v>5.0498249212103108E-2</c:v>
                </c:pt>
                <c:pt idx="13">
                  <c:v>2.8083962898961978E-2</c:v>
                </c:pt>
                <c:pt idx="14">
                  <c:v>-2.6741906275851934E-2</c:v>
                </c:pt>
                <c:pt idx="15">
                  <c:v>-5.9269605331453423E-2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2021-1</c:v>
                </c:pt>
                <c:pt idx="3">
                  <c:v>2</c:v>
                </c:pt>
                <c:pt idx="4">
                  <c:v>3</c:v>
                </c:pt>
                <c:pt idx="5">
                  <c:v>4</c:v>
                </c:pt>
                <c:pt idx="6">
                  <c:v>2022-1</c:v>
                </c:pt>
                <c:pt idx="7">
                  <c:v>2</c:v>
                </c:pt>
                <c:pt idx="8">
                  <c:v>3</c:v>
                </c:pt>
                <c:pt idx="9">
                  <c:v>4</c:v>
                </c:pt>
                <c:pt idx="10">
                  <c:v>2023-1</c:v>
                </c:pt>
                <c:pt idx="11">
                  <c:v>2</c:v>
                </c:pt>
                <c:pt idx="12">
                  <c:v>3
(p)</c:v>
                </c:pt>
                <c:pt idx="13">
                  <c:v>4
(p)</c:v>
                </c:pt>
                <c:pt idx="14">
                  <c:v>2024-1
(p)</c:v>
                </c:pt>
                <c:pt idx="15">
                  <c:v>2
(p)</c:v>
                </c:pt>
              </c:strCache>
            </c:strRef>
          </c:cat>
          <c:val>
            <c:numRef>
              <c:f>Sheet1!$D$2:$D$17</c:f>
              <c:numCache>
                <c:formatCode>0.0%</c:formatCode>
                <c:ptCount val="16"/>
                <c:pt idx="0">
                  <c:v>8.4487673594791701E-2</c:v>
                </c:pt>
                <c:pt idx="1">
                  <c:v>0.10597236787201969</c:v>
                </c:pt>
                <c:pt idx="2">
                  <c:v>0.10889166143512519</c:v>
                </c:pt>
                <c:pt idx="3">
                  <c:v>0.11277922594462053</c:v>
                </c:pt>
                <c:pt idx="4">
                  <c:v>0.11663869202644794</c:v>
                </c:pt>
                <c:pt idx="5">
                  <c:v>0.11965987296729819</c:v>
                </c:pt>
                <c:pt idx="6">
                  <c:v>0.11541983025333824</c:v>
                </c:pt>
                <c:pt idx="7">
                  <c:v>0.15718812993682252</c:v>
                </c:pt>
                <c:pt idx="8">
                  <c:v>0.17440247697344846</c:v>
                </c:pt>
                <c:pt idx="9">
                  <c:v>0.15935493475380169</c:v>
                </c:pt>
                <c:pt idx="10">
                  <c:v>0.13489853005445629</c:v>
                </c:pt>
                <c:pt idx="11">
                  <c:v>9.5295050524895286E-2</c:v>
                </c:pt>
                <c:pt idx="12">
                  <c:v>5.0498249212103108E-2</c:v>
                </c:pt>
                <c:pt idx="13">
                  <c:v>2.8083962898961978E-2</c:v>
                </c:pt>
                <c:pt idx="14">
                  <c:v>-2.6741906275851934E-2</c:v>
                </c:pt>
                <c:pt idx="15">
                  <c:v>-5.9269605331453423E-2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1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10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2021-1</c:v>
                </c:pt>
                <c:pt idx="2">
                  <c:v>2</c:v>
                </c:pt>
                <c:pt idx="3">
                  <c:v>3</c:v>
                </c:pt>
                <c:pt idx="4">
                  <c:v>4</c:v>
                </c:pt>
                <c:pt idx="5">
                  <c:v>2022-1</c:v>
                </c:pt>
                <c:pt idx="6">
                  <c:v>2</c:v>
                </c:pt>
                <c:pt idx="7">
                  <c:v>3</c:v>
                </c:pt>
                <c:pt idx="8">
                  <c:v>4</c:v>
                </c:pt>
                <c:pt idx="9">
                  <c:v>2023-1</c:v>
                </c:pt>
                <c:pt idx="10">
                  <c:v>2</c:v>
                </c:pt>
                <c:pt idx="11">
                  <c:v>3</c:v>
                </c:pt>
                <c:pt idx="12">
                  <c:v>4
(p)</c:v>
                </c:pt>
                <c:pt idx="13">
                  <c:v>2024-1
(p)</c:v>
                </c:pt>
                <c:pt idx="14">
                  <c:v>2
(p)</c:v>
                </c:pt>
                <c:pt idx="15">
                  <c:v>3
(p)</c:v>
                </c:pt>
              </c:strCache>
            </c:strRef>
          </c:cat>
          <c:val>
            <c:numRef>
              <c:f>Sheet1!$B$2:$B$17</c:f>
              <c:numCache>
                <c:formatCode>"$"#,##0.0</c:formatCode>
                <c:ptCount val="16"/>
                <c:pt idx="0">
                  <c:v>362.74055411290681</c:v>
                </c:pt>
                <c:pt idx="1">
                  <c:v>371.22739960478094</c:v>
                </c:pt>
                <c:pt idx="2">
                  <c:v>383.17176960809172</c:v>
                </c:pt>
                <c:pt idx="3">
                  <c:v>395.77984407433939</c:v>
                </c:pt>
                <c:pt idx="4">
                  <c:v>406.14604273814462</c:v>
                </c:pt>
                <c:pt idx="5">
                  <c:v>413.93154294427444</c:v>
                </c:pt>
                <c:pt idx="6">
                  <c:v>443.18103848497168</c:v>
                </c:pt>
                <c:pt idx="7">
                  <c:v>463.99267903027419</c:v>
                </c:pt>
                <c:pt idx="8">
                  <c:v>470.22161064423221</c:v>
                </c:pt>
                <c:pt idx="9">
                  <c:v>469.23884366508867</c:v>
                </c:pt>
                <c:pt idx="10">
                  <c:v>484.33459061546273</c:v>
                </c:pt>
                <c:pt idx="11">
                  <c:v>489.26587779606581</c:v>
                </c:pt>
                <c:pt idx="12">
                  <c:v>479.42342286004896</c:v>
                </c:pt>
                <c:pt idx="13">
                  <c:v>456.78181555784982</c:v>
                </c:pt>
                <c:pt idx="14">
                  <c:v>453.87268738677176</c:v>
                </c:pt>
                <c:pt idx="15">
                  <c:v>451.81180985822823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2021-1</c:v>
                </c:pt>
                <c:pt idx="2">
                  <c:v>2</c:v>
                </c:pt>
                <c:pt idx="3">
                  <c:v>3</c:v>
                </c:pt>
                <c:pt idx="4">
                  <c:v>4</c:v>
                </c:pt>
                <c:pt idx="5">
                  <c:v>2022-1</c:v>
                </c:pt>
                <c:pt idx="6">
                  <c:v>2</c:v>
                </c:pt>
                <c:pt idx="7">
                  <c:v>3</c:v>
                </c:pt>
                <c:pt idx="8">
                  <c:v>4</c:v>
                </c:pt>
                <c:pt idx="9">
                  <c:v>2023-1</c:v>
                </c:pt>
                <c:pt idx="10">
                  <c:v>2</c:v>
                </c:pt>
                <c:pt idx="11">
                  <c:v>3</c:v>
                </c:pt>
                <c:pt idx="12">
                  <c:v>4
(p)</c:v>
                </c:pt>
                <c:pt idx="13">
                  <c:v>2024-1
(p)</c:v>
                </c:pt>
                <c:pt idx="14">
                  <c:v>2
(p)</c:v>
                </c:pt>
                <c:pt idx="15">
                  <c:v>3
(p)</c:v>
                </c:pt>
              </c:strCache>
            </c:strRef>
          </c:cat>
          <c:val>
            <c:numRef>
              <c:f>Sheet1!$C$2:$C$17</c:f>
              <c:numCache>
                <c:formatCode>0.0%</c:formatCode>
                <c:ptCount val="16"/>
                <c:pt idx="0">
                  <c:v>0.10597236787201969</c:v>
                </c:pt>
                <c:pt idx="1">
                  <c:v>0.10889166143512519</c:v>
                </c:pt>
                <c:pt idx="2">
                  <c:v>0.11277922594462053</c:v>
                </c:pt>
                <c:pt idx="3">
                  <c:v>0.11663869202644794</c:v>
                </c:pt>
                <c:pt idx="4">
                  <c:v>0.11965987296729819</c:v>
                </c:pt>
                <c:pt idx="5">
                  <c:v>0.11503499845366361</c:v>
                </c:pt>
                <c:pt idx="6">
                  <c:v>0.15661192612978114</c:v>
                </c:pt>
                <c:pt idx="7">
                  <c:v>0.17235045184140896</c:v>
                </c:pt>
                <c:pt idx="8">
                  <c:v>0.15776484604923047</c:v>
                </c:pt>
                <c:pt idx="9">
                  <c:v>0.1336146076895135</c:v>
                </c:pt>
                <c:pt idx="10">
                  <c:v>9.285946048408511E-2</c:v>
                </c:pt>
                <c:pt idx="11">
                  <c:v>5.4468960196983218E-2</c:v>
                </c:pt>
                <c:pt idx="12">
                  <c:v>1.9569096799293639E-2</c:v>
                </c:pt>
                <c:pt idx="13">
                  <c:v>-2.6547307997651259E-2</c:v>
                </c:pt>
                <c:pt idx="14">
                  <c:v>-6.2894337548721979E-2</c:v>
                </c:pt>
                <c:pt idx="15">
                  <c:v>-7.655156355180992E-2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2021-1</c:v>
                </c:pt>
                <c:pt idx="2">
                  <c:v>2</c:v>
                </c:pt>
                <c:pt idx="3">
                  <c:v>3</c:v>
                </c:pt>
                <c:pt idx="4">
                  <c:v>4</c:v>
                </c:pt>
                <c:pt idx="5">
                  <c:v>2022-1</c:v>
                </c:pt>
                <c:pt idx="6">
                  <c:v>2</c:v>
                </c:pt>
                <c:pt idx="7">
                  <c:v>3</c:v>
                </c:pt>
                <c:pt idx="8">
                  <c:v>4</c:v>
                </c:pt>
                <c:pt idx="9">
                  <c:v>2023-1</c:v>
                </c:pt>
                <c:pt idx="10">
                  <c:v>2</c:v>
                </c:pt>
                <c:pt idx="11">
                  <c:v>3</c:v>
                </c:pt>
                <c:pt idx="12">
                  <c:v>4
(p)</c:v>
                </c:pt>
                <c:pt idx="13">
                  <c:v>2024-1
(p)</c:v>
                </c:pt>
                <c:pt idx="14">
                  <c:v>2
(p)</c:v>
                </c:pt>
                <c:pt idx="15">
                  <c:v>3
(p)</c:v>
                </c:pt>
              </c:strCache>
            </c:strRef>
          </c:cat>
          <c:val>
            <c:numRef>
              <c:f>Sheet1!$D$2:$D$17</c:f>
              <c:numCache>
                <c:formatCode>0.0%</c:formatCode>
                <c:ptCount val="16"/>
                <c:pt idx="0">
                  <c:v>0.10597236787201969</c:v>
                </c:pt>
                <c:pt idx="1">
                  <c:v>0.10889166143512519</c:v>
                </c:pt>
                <c:pt idx="2">
                  <c:v>0.11277922594462053</c:v>
                </c:pt>
                <c:pt idx="3">
                  <c:v>0.11663869202644794</c:v>
                </c:pt>
                <c:pt idx="4">
                  <c:v>0.11965987296729819</c:v>
                </c:pt>
                <c:pt idx="5">
                  <c:v>0.11503499845366361</c:v>
                </c:pt>
                <c:pt idx="6">
                  <c:v>0.15661192612978114</c:v>
                </c:pt>
                <c:pt idx="7">
                  <c:v>0.17235045184140896</c:v>
                </c:pt>
                <c:pt idx="8">
                  <c:v>0.15776484604923047</c:v>
                </c:pt>
                <c:pt idx="9">
                  <c:v>0.1336146076895135</c:v>
                </c:pt>
                <c:pt idx="10">
                  <c:v>9.285946048408511E-2</c:v>
                </c:pt>
                <c:pt idx="11">
                  <c:v>5.4468960196983218E-2</c:v>
                </c:pt>
                <c:pt idx="12">
                  <c:v>1.9569096799293639E-2</c:v>
                </c:pt>
                <c:pt idx="13">
                  <c:v>-2.6547307997651259E-2</c:v>
                </c:pt>
                <c:pt idx="14">
                  <c:v>-6.2894337548721979E-2</c:v>
                </c:pt>
                <c:pt idx="15">
                  <c:v>-7.655156355180992E-2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2021-1</c:v>
                </c:pt>
                <c:pt idx="1">
                  <c:v>2</c:v>
                </c:pt>
                <c:pt idx="2">
                  <c:v>3</c:v>
                </c:pt>
                <c:pt idx="3">
                  <c:v>4</c:v>
                </c:pt>
                <c:pt idx="4">
                  <c:v>2022-1</c:v>
                </c:pt>
                <c:pt idx="5">
                  <c:v>2</c:v>
                </c:pt>
                <c:pt idx="6">
                  <c:v>3</c:v>
                </c:pt>
                <c:pt idx="7">
                  <c:v>4</c:v>
                </c:pt>
                <c:pt idx="8">
                  <c:v>2023-1</c:v>
                </c:pt>
                <c:pt idx="9">
                  <c:v>2</c:v>
                </c:pt>
                <c:pt idx="10">
                  <c:v>3</c:v>
                </c:pt>
                <c:pt idx="11">
                  <c:v>4</c:v>
                </c:pt>
                <c:pt idx="12">
                  <c:v>2024-1
(p)</c:v>
                </c:pt>
                <c:pt idx="13">
                  <c:v>2
(p)</c:v>
                </c:pt>
                <c:pt idx="14">
                  <c:v>3
(p)</c:v>
                </c:pt>
                <c:pt idx="15">
                  <c:v>4
(p)</c:v>
                </c:pt>
              </c:strCache>
            </c:strRef>
          </c:cat>
          <c:val>
            <c:numRef>
              <c:f>Sheet1!$B$2:$B$17</c:f>
              <c:numCache>
                <c:formatCode>"$"#,##0.0</c:formatCode>
                <c:ptCount val="16"/>
                <c:pt idx="0">
                  <c:v>371.22739960478094</c:v>
                </c:pt>
                <c:pt idx="1">
                  <c:v>383.17176960809172</c:v>
                </c:pt>
                <c:pt idx="2">
                  <c:v>395.77984407433939</c:v>
                </c:pt>
                <c:pt idx="3">
                  <c:v>406.14604273814462</c:v>
                </c:pt>
                <c:pt idx="4">
                  <c:v>414.0613235640111</c:v>
                </c:pt>
                <c:pt idx="5">
                  <c:v>443.53389007875415</c:v>
                </c:pt>
                <c:pt idx="6">
                  <c:v>464.41071681952326</c:v>
                </c:pt>
                <c:pt idx="7">
                  <c:v>470.1210706743974</c:v>
                </c:pt>
                <c:pt idx="8">
                  <c:v>469.38355146840024</c:v>
                </c:pt>
                <c:pt idx="9">
                  <c:v>484.60895263522286</c:v>
                </c:pt>
                <c:pt idx="10">
                  <c:v>489.65302550347803</c:v>
                </c:pt>
                <c:pt idx="11">
                  <c:v>480.61817779651585</c:v>
                </c:pt>
                <c:pt idx="12">
                  <c:v>463.80850291976185</c:v>
                </c:pt>
                <c:pt idx="13">
                  <c:v>454.11261889481688</c:v>
                </c:pt>
                <c:pt idx="14">
                  <c:v>451.68196954153063</c:v>
                </c:pt>
                <c:pt idx="15">
                  <c:v>449.57985291618417</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9"/>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2021-1</c:v>
                </c:pt>
                <c:pt idx="1">
                  <c:v>2</c:v>
                </c:pt>
                <c:pt idx="2">
                  <c:v>3</c:v>
                </c:pt>
                <c:pt idx="3">
                  <c:v>4</c:v>
                </c:pt>
                <c:pt idx="4">
                  <c:v>2022-1</c:v>
                </c:pt>
                <c:pt idx="5">
                  <c:v>2</c:v>
                </c:pt>
                <c:pt idx="6">
                  <c:v>3</c:v>
                </c:pt>
                <c:pt idx="7">
                  <c:v>4</c:v>
                </c:pt>
                <c:pt idx="8">
                  <c:v>2023-1</c:v>
                </c:pt>
                <c:pt idx="9">
                  <c:v>2</c:v>
                </c:pt>
                <c:pt idx="10">
                  <c:v>3</c:v>
                </c:pt>
                <c:pt idx="11">
                  <c:v>4</c:v>
                </c:pt>
                <c:pt idx="12">
                  <c:v>2024-1
(p)</c:v>
                </c:pt>
                <c:pt idx="13">
                  <c:v>2
(p)</c:v>
                </c:pt>
                <c:pt idx="14">
                  <c:v>3
(p)</c:v>
                </c:pt>
                <c:pt idx="15">
                  <c:v>4
(p)</c:v>
                </c:pt>
              </c:strCache>
            </c:strRef>
          </c:cat>
          <c:val>
            <c:numRef>
              <c:f>Sheet1!$C$2:$C$17</c:f>
              <c:numCache>
                <c:formatCode>0.0%</c:formatCode>
                <c:ptCount val="16"/>
                <c:pt idx="0">
                  <c:v>0.10889166143512519</c:v>
                </c:pt>
                <c:pt idx="1">
                  <c:v>0.11277922594462053</c:v>
                </c:pt>
                <c:pt idx="2">
                  <c:v>0.11663869202644794</c:v>
                </c:pt>
                <c:pt idx="3">
                  <c:v>0.11965987296729819</c:v>
                </c:pt>
                <c:pt idx="4">
                  <c:v>0.11538459716290439</c:v>
                </c:pt>
                <c:pt idx="5">
                  <c:v>0.15753279666819098</c:v>
                </c:pt>
                <c:pt idx="6">
                  <c:v>0.17340669003925546</c:v>
                </c:pt>
                <c:pt idx="7">
                  <c:v>0.15751729970073725</c:v>
                </c:pt>
                <c:pt idx="8">
                  <c:v>0.13360877907698776</c:v>
                </c:pt>
                <c:pt idx="9">
                  <c:v>9.2608622419304565E-2</c:v>
                </c:pt>
                <c:pt idx="10">
                  <c:v>5.4353415564620366E-2</c:v>
                </c:pt>
                <c:pt idx="11">
                  <c:v>2.2328518709149092E-2</c:v>
                </c:pt>
                <c:pt idx="12">
                  <c:v>-1.1877383711460743E-2</c:v>
                </c:pt>
                <c:pt idx="13">
                  <c:v>-6.2929777864341951E-2</c:v>
                </c:pt>
                <c:pt idx="14">
                  <c:v>-7.7546862746133871E-2</c:v>
                </c:pt>
                <c:pt idx="15">
                  <c:v>-6.4580006155057879E-2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2021-1</c:v>
                </c:pt>
                <c:pt idx="1">
                  <c:v>2</c:v>
                </c:pt>
                <c:pt idx="2">
                  <c:v>3</c:v>
                </c:pt>
                <c:pt idx="3">
                  <c:v>4</c:v>
                </c:pt>
                <c:pt idx="4">
                  <c:v>2022-1</c:v>
                </c:pt>
                <c:pt idx="5">
                  <c:v>2</c:v>
                </c:pt>
                <c:pt idx="6">
                  <c:v>3</c:v>
                </c:pt>
                <c:pt idx="7">
                  <c:v>4</c:v>
                </c:pt>
                <c:pt idx="8">
                  <c:v>2023-1</c:v>
                </c:pt>
                <c:pt idx="9">
                  <c:v>2</c:v>
                </c:pt>
                <c:pt idx="10">
                  <c:v>3</c:v>
                </c:pt>
                <c:pt idx="11">
                  <c:v>4</c:v>
                </c:pt>
                <c:pt idx="12">
                  <c:v>2024-1
(p)</c:v>
                </c:pt>
                <c:pt idx="13">
                  <c:v>2
(p)</c:v>
                </c:pt>
                <c:pt idx="14">
                  <c:v>3
(p)</c:v>
                </c:pt>
                <c:pt idx="15">
                  <c:v>4
(p)</c:v>
                </c:pt>
              </c:strCache>
            </c:strRef>
          </c:cat>
          <c:val>
            <c:numRef>
              <c:f>Sheet1!$D$2:$D$17</c:f>
              <c:numCache>
                <c:formatCode>0.0%</c:formatCode>
                <c:ptCount val="16"/>
                <c:pt idx="0">
                  <c:v>0.10889166143512519</c:v>
                </c:pt>
                <c:pt idx="1">
                  <c:v>0.11277922594462053</c:v>
                </c:pt>
                <c:pt idx="2">
                  <c:v>0.11663869202644794</c:v>
                </c:pt>
                <c:pt idx="3">
                  <c:v>0.11965987296729819</c:v>
                </c:pt>
                <c:pt idx="4">
                  <c:v>0.11538459716290439</c:v>
                </c:pt>
                <c:pt idx="5">
                  <c:v>0.15753279666819098</c:v>
                </c:pt>
                <c:pt idx="6">
                  <c:v>0.17340669003925546</c:v>
                </c:pt>
                <c:pt idx="7">
                  <c:v>0.15751729970073725</c:v>
                </c:pt>
                <c:pt idx="8">
                  <c:v>0.13360877907698776</c:v>
                </c:pt>
                <c:pt idx="9">
                  <c:v>9.2608622419304565E-2</c:v>
                </c:pt>
                <c:pt idx="10">
                  <c:v>5.4353415564620366E-2</c:v>
                </c:pt>
                <c:pt idx="11">
                  <c:v>2.2328518709149092E-2</c:v>
                </c:pt>
                <c:pt idx="12">
                  <c:v>-1.1877383711460743E-2</c:v>
                </c:pt>
                <c:pt idx="13">
                  <c:v>-6.2929777864341951E-2</c:v>
                </c:pt>
                <c:pt idx="14">
                  <c:v>-7.7546862746133871E-2</c:v>
                </c:pt>
                <c:pt idx="15">
                  <c:v>-6.4580006155057879E-2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2022-1</c:v>
                </c:pt>
                <c:pt idx="4">
                  <c:v>2</c:v>
                </c:pt>
                <c:pt idx="5">
                  <c:v>3</c:v>
                </c:pt>
                <c:pt idx="6">
                  <c:v>4</c:v>
                </c:pt>
                <c:pt idx="7">
                  <c:v>2023-1</c:v>
                </c:pt>
                <c:pt idx="8">
                  <c:v>2</c:v>
                </c:pt>
                <c:pt idx="9">
                  <c:v>3</c:v>
                </c:pt>
                <c:pt idx="10">
                  <c:v>4</c:v>
                </c:pt>
                <c:pt idx="11">
                  <c:v>2024-1</c:v>
                </c:pt>
                <c:pt idx="12">
                  <c:v>2
(p)</c:v>
                </c:pt>
                <c:pt idx="13">
                  <c:v>3
(p)</c:v>
                </c:pt>
                <c:pt idx="14">
                  <c:v>4
(p)</c:v>
                </c:pt>
                <c:pt idx="15">
                  <c:v>2025-1
(p)</c:v>
                </c:pt>
              </c:strCache>
            </c:strRef>
          </c:cat>
          <c:val>
            <c:numRef>
              <c:f>Sheet1!$B$2:$B$17</c:f>
              <c:numCache>
                <c:formatCode>"$"#,##0.0</c:formatCode>
                <c:ptCount val="16"/>
                <c:pt idx="0">
                  <c:v>383.17176960809172</c:v>
                </c:pt>
                <c:pt idx="1">
                  <c:v>395.77984407433939</c:v>
                </c:pt>
                <c:pt idx="2">
                  <c:v>406.14604273814462</c:v>
                </c:pt>
                <c:pt idx="3">
                  <c:v>413.96254775454878</c:v>
                </c:pt>
                <c:pt idx="4">
                  <c:v>443.47926912905911</c:v>
                </c:pt>
                <c:pt idx="5">
                  <c:v>464.36099530088643</c:v>
                </c:pt>
                <c:pt idx="6">
                  <c:v>470.00654980965703</c:v>
                </c:pt>
                <c:pt idx="7">
                  <c:v>468.53249820816393</c:v>
                </c:pt>
                <c:pt idx="8">
                  <c:v>483.9547040747949</c:v>
                </c:pt>
                <c:pt idx="9">
                  <c:v>489.10483775397694</c:v>
                </c:pt>
                <c:pt idx="10">
                  <c:v>481.0211516117559</c:v>
                </c:pt>
                <c:pt idx="11">
                  <c:v>463.03131378332478</c:v>
                </c:pt>
                <c:pt idx="12">
                  <c:v>467.57659914698462</c:v>
                </c:pt>
                <c:pt idx="13">
                  <c:v>452.77772999207554</c:v>
                </c:pt>
                <c:pt idx="14">
                  <c:v>449.14276376178725</c:v>
                </c:pt>
                <c:pt idx="15">
                  <c:v>451.11974895873834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8"/>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9"/>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2022-1</c:v>
                </c:pt>
                <c:pt idx="4">
                  <c:v>2</c:v>
                </c:pt>
                <c:pt idx="5">
                  <c:v>3</c:v>
                </c:pt>
                <c:pt idx="6">
                  <c:v>4</c:v>
                </c:pt>
                <c:pt idx="7">
                  <c:v>2023-1</c:v>
                </c:pt>
                <c:pt idx="8">
                  <c:v>2</c:v>
                </c:pt>
                <c:pt idx="9">
                  <c:v>3</c:v>
                </c:pt>
                <c:pt idx="10">
                  <c:v>4</c:v>
                </c:pt>
                <c:pt idx="11">
                  <c:v>2024-1</c:v>
                </c:pt>
                <c:pt idx="12">
                  <c:v>2
(p)</c:v>
                </c:pt>
                <c:pt idx="13">
                  <c:v>3
(p)</c:v>
                </c:pt>
                <c:pt idx="14">
                  <c:v>4
(p)</c:v>
                </c:pt>
                <c:pt idx="15">
                  <c:v>2025-1
(p)</c:v>
                </c:pt>
              </c:strCache>
            </c:strRef>
          </c:cat>
          <c:val>
            <c:numRef>
              <c:f>Sheet1!$C$2:$C$17</c:f>
              <c:numCache>
                <c:formatCode>0.0%</c:formatCode>
                <c:ptCount val="16"/>
                <c:pt idx="0">
                  <c:v>0.11277922594462053</c:v>
                </c:pt>
                <c:pt idx="1">
                  <c:v>0.11663869202644794</c:v>
                </c:pt>
                <c:pt idx="2">
                  <c:v>0.11965987296729819</c:v>
                </c:pt>
                <c:pt idx="3">
                  <c:v>0.11511851817852037</c:v>
                </c:pt>
                <c:pt idx="4">
                  <c:v>0.15739024715377625</c:v>
                </c:pt>
                <c:pt idx="5">
                  <c:v>0.17328106080527284</c:v>
                </c:pt>
                <c:pt idx="6">
                  <c:v>0.15723533003295898</c:v>
                </c:pt>
                <c:pt idx="7">
                  <c:v>0.13182339984527136</c:v>
                </c:pt>
                <c:pt idx="8">
                  <c:v>9.1267930122697294E-2</c:v>
                </c:pt>
                <c:pt idx="9">
                  <c:v>5.3285789942494111E-2</c:v>
                </c:pt>
                <c:pt idx="10">
                  <c:v>2.3434996398581154E-2</c:v>
                </c:pt>
                <c:pt idx="11">
                  <c:v>-1.1741308118172533E-2</c:v>
                </c:pt>
                <c:pt idx="12">
                  <c:v>-3.3842226947915055E-2</c:v>
                </c:pt>
                <c:pt idx="13">
                  <c:v>-7.4272640460314121E-2</c:v>
                </c:pt>
                <c:pt idx="14">
                  <c:v>-6.6272320340080348E-2</c:v>
                </c:pt>
                <c:pt idx="15">
                  <c:v>-2.5725182012550585E-2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2022-1</c:v>
                </c:pt>
                <c:pt idx="4">
                  <c:v>2</c:v>
                </c:pt>
                <c:pt idx="5">
                  <c:v>3</c:v>
                </c:pt>
                <c:pt idx="6">
                  <c:v>4</c:v>
                </c:pt>
                <c:pt idx="7">
                  <c:v>2023-1</c:v>
                </c:pt>
                <c:pt idx="8">
                  <c:v>2</c:v>
                </c:pt>
                <c:pt idx="9">
                  <c:v>3</c:v>
                </c:pt>
                <c:pt idx="10">
                  <c:v>4</c:v>
                </c:pt>
                <c:pt idx="11">
                  <c:v>2024-1</c:v>
                </c:pt>
                <c:pt idx="12">
                  <c:v>2
(p)</c:v>
                </c:pt>
                <c:pt idx="13">
                  <c:v>3
(p)</c:v>
                </c:pt>
                <c:pt idx="14">
                  <c:v>4
(p)</c:v>
                </c:pt>
                <c:pt idx="15">
                  <c:v>2025-1
(p)</c:v>
                </c:pt>
              </c:strCache>
            </c:strRef>
          </c:cat>
          <c:val>
            <c:numRef>
              <c:f>Sheet1!$D$2:$D$17</c:f>
              <c:numCache>
                <c:formatCode>0.0%</c:formatCode>
                <c:ptCount val="16"/>
                <c:pt idx="0">
                  <c:v>0.11277922594462053</c:v>
                </c:pt>
                <c:pt idx="1">
                  <c:v>0.11663869202644794</c:v>
                </c:pt>
                <c:pt idx="2">
                  <c:v>0.11965987296729819</c:v>
                </c:pt>
                <c:pt idx="3">
                  <c:v>0.11511851817852037</c:v>
                </c:pt>
                <c:pt idx="4">
                  <c:v>0.15739024715377625</c:v>
                </c:pt>
                <c:pt idx="5">
                  <c:v>0.17328106080527284</c:v>
                </c:pt>
                <c:pt idx="6">
                  <c:v>0.15723533003295898</c:v>
                </c:pt>
                <c:pt idx="7">
                  <c:v>0.13182339984527136</c:v>
                </c:pt>
                <c:pt idx="8">
                  <c:v>9.1267930122697294E-2</c:v>
                </c:pt>
                <c:pt idx="9">
                  <c:v>5.3285789942494111E-2</c:v>
                </c:pt>
                <c:pt idx="10">
                  <c:v>2.3434996398581154E-2</c:v>
                </c:pt>
                <c:pt idx="11">
                  <c:v>-1.1741308118172533E-2</c:v>
                </c:pt>
                <c:pt idx="12">
                  <c:v>-3.3842226947915055E-2</c:v>
                </c:pt>
                <c:pt idx="13">
                  <c:v>-7.4272640460314121E-2</c:v>
                </c:pt>
                <c:pt idx="14">
                  <c:v>-6.6272320340080348E-2</c:v>
                </c:pt>
                <c:pt idx="15">
                  <c:v>-2.5725182012550585E-2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99085331153572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rgbClr val="B2B2B2"/>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85D1-423D-BC32-15BA1A7F4629}"/>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85D1-423D-BC32-15BA1A7F4629}"/>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85D1-423D-BC32-15BA1A7F4629}"/>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85D1-423D-BC32-15BA1A7F4629}"/>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Sheet1!$B$2:$B$17</c:f>
              <c:numCache>
                <c:formatCode>General</c:formatCode>
                <c:ptCount val="16"/>
                <c:pt idx="0">
                  <c:v>125.7</c:v>
                </c:pt>
                <c:pt idx="1">
                  <c:v>131.1</c:v>
                </c:pt>
                <c:pt idx="2">
                  <c:v>136.5</c:v>
                </c:pt>
                <c:pt idx="3">
                  <c:v>141.80000000000001</c:v>
                </c:pt>
                <c:pt idx="4">
                  <c:v>144.4</c:v>
                </c:pt>
                <c:pt idx="5">
                  <c:v>144.9</c:v>
                </c:pt>
                <c:pt idx="6">
                  <c:v>146.1</c:v>
                </c:pt>
                <c:pt idx="7">
                  <c:v>147.4</c:v>
                </c:pt>
                <c:pt idx="8">
                  <c:v>144.4</c:v>
                </c:pt>
                <c:pt idx="9">
                  <c:v>139.1</c:v>
                </c:pt>
                <c:pt idx="10">
                  <c:v>134.80000000000001</c:v>
                </c:pt>
                <c:pt idx="11">
                  <c:v>128.69999999999999</c:v>
                </c:pt>
                <c:pt idx="12">
                  <c:v>129.5</c:v>
                </c:pt>
                <c:pt idx="13">
                  <c:v>128.1</c:v>
                </c:pt>
                <c:pt idx="14">
                  <c:v>119.9</c:v>
                </c:pt>
                <c:pt idx="15">
                  <c:v>113.2</c:v>
                </c:pt>
              </c:numCache>
            </c:numRef>
          </c:val>
          <c:extLst>
            <c:ext xmlns:c16="http://schemas.microsoft.com/office/drawing/2014/chart" uri="{C3380CC4-5D6E-409C-BE32-E72D297353CC}">
              <c16:uniqueId val="{00000008-85D1-423D-BC32-15BA1A7F4629}"/>
            </c:ext>
          </c:extLst>
        </c:ser>
        <c:dLbls>
          <c:showLegendKey val="0"/>
          <c:showVal val="0"/>
          <c:showCatName val="0"/>
          <c:showSerName val="0"/>
          <c:showPercent val="0"/>
          <c:showBubbleSize val="0"/>
        </c:dLbls>
        <c:gapWidth val="50"/>
        <c:axId val="398553928"/>
        <c:axId val="398554320"/>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09-85D1-423D-BC32-15BA1A7F4629}"/>
              </c:ext>
            </c:extLst>
          </c:dPt>
          <c:dPt>
            <c:idx val="13"/>
            <c:marker>
              <c:symbol val="none"/>
            </c:marker>
            <c:bubble3D val="0"/>
            <c:extLst>
              <c:ext xmlns:c16="http://schemas.microsoft.com/office/drawing/2014/chart" uri="{C3380CC4-5D6E-409C-BE32-E72D297353CC}">
                <c16:uniqueId val="{0000000A-85D1-423D-BC32-15BA1A7F4629}"/>
              </c:ext>
            </c:extLst>
          </c:dPt>
          <c:dPt>
            <c:idx val="14"/>
            <c:marker>
              <c:symbol val="none"/>
            </c:marker>
            <c:bubble3D val="0"/>
            <c:extLst>
              <c:ext xmlns:c16="http://schemas.microsoft.com/office/drawing/2014/chart" uri="{C3380CC4-5D6E-409C-BE32-E72D297353CC}">
                <c16:uniqueId val="{0000000B-85D1-423D-BC32-15BA1A7F4629}"/>
              </c:ext>
            </c:extLst>
          </c:dPt>
          <c:dPt>
            <c:idx val="15"/>
            <c:marker>
              <c:symbol val="none"/>
            </c:marker>
            <c:bubble3D val="0"/>
            <c:extLst>
              <c:ext xmlns:c16="http://schemas.microsoft.com/office/drawing/2014/chart" uri="{C3380CC4-5D6E-409C-BE32-E72D297353CC}">
                <c16:uniqueId val="{0000000C-85D1-423D-BC32-15BA1A7F4629}"/>
              </c:ext>
            </c:extLst>
          </c:dPt>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Sheet1!$C$2:$C$17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0D-85D1-423D-BC32-15BA1A7F4629}"/>
            </c:ext>
          </c:extLst>
        </c:ser>
        <c:ser>
          <c:idx val="2"/>
          <c:order val="2"/>
          <c:tx>
            <c:strRef>
              <c:f>Sheet1!$D$1</c:f>
              <c:strCache>
                <c:ptCount val="1"/>
                <c:pt idx="0">
                  <c:v>LIRA</c:v>
                </c:pt>
              </c:strCache>
            </c:strRef>
          </c:tx>
          <c:spPr>
            <a:ln w="33517">
              <a:solidFill>
                <a:schemeClr val="accent1"/>
              </a:solidFill>
              <a:prstDash val="solid"/>
            </a:ln>
          </c:spPr>
          <c:marker>
            <c:symbol val="triangle"/>
            <c:size val="7"/>
            <c:spPr>
              <a:solidFill>
                <a:schemeClr val="accent1"/>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E-85D1-423D-BC32-15BA1A7F4629}"/>
              </c:ext>
            </c:extLst>
          </c:dPt>
          <c:dPt>
            <c:idx val="1"/>
            <c:marker>
              <c:symbol val="none"/>
            </c:marker>
            <c:bubble3D val="0"/>
            <c:extLst>
              <c:ext xmlns:c16="http://schemas.microsoft.com/office/drawing/2014/chart" uri="{C3380CC4-5D6E-409C-BE32-E72D297353CC}">
                <c16:uniqueId val="{0000000F-85D1-423D-BC32-15BA1A7F4629}"/>
              </c:ext>
            </c:extLst>
          </c:dPt>
          <c:dPt>
            <c:idx val="2"/>
            <c:marker>
              <c:symbol val="none"/>
            </c:marker>
            <c:bubble3D val="0"/>
            <c:extLst>
              <c:ext xmlns:c16="http://schemas.microsoft.com/office/drawing/2014/chart" uri="{C3380CC4-5D6E-409C-BE32-E72D297353CC}">
                <c16:uniqueId val="{00000010-85D1-423D-BC32-15BA1A7F4629}"/>
              </c:ext>
            </c:extLst>
          </c:dPt>
          <c:dPt>
            <c:idx val="3"/>
            <c:marker>
              <c:symbol val="none"/>
            </c:marker>
            <c:bubble3D val="0"/>
            <c:extLst>
              <c:ext xmlns:c16="http://schemas.microsoft.com/office/drawing/2014/chart" uri="{C3380CC4-5D6E-409C-BE32-E72D297353CC}">
                <c16:uniqueId val="{00000011-85D1-423D-BC32-15BA1A7F4629}"/>
              </c:ext>
            </c:extLst>
          </c:dPt>
          <c:dPt>
            <c:idx val="4"/>
            <c:marker>
              <c:symbol val="none"/>
            </c:marker>
            <c:bubble3D val="0"/>
            <c:extLst>
              <c:ext xmlns:c16="http://schemas.microsoft.com/office/drawing/2014/chart" uri="{C3380CC4-5D6E-409C-BE32-E72D297353CC}">
                <c16:uniqueId val="{00000012-85D1-423D-BC32-15BA1A7F4629}"/>
              </c:ext>
            </c:extLst>
          </c:dPt>
          <c:dPt>
            <c:idx val="5"/>
            <c:marker>
              <c:symbol val="none"/>
            </c:marker>
            <c:bubble3D val="0"/>
            <c:extLst>
              <c:ext xmlns:c16="http://schemas.microsoft.com/office/drawing/2014/chart" uri="{C3380CC4-5D6E-409C-BE32-E72D297353CC}">
                <c16:uniqueId val="{00000013-85D1-423D-BC32-15BA1A7F4629}"/>
              </c:ext>
            </c:extLst>
          </c:dPt>
          <c:dPt>
            <c:idx val="6"/>
            <c:marker>
              <c:symbol val="none"/>
            </c:marker>
            <c:bubble3D val="0"/>
            <c:extLst>
              <c:ext xmlns:c16="http://schemas.microsoft.com/office/drawing/2014/chart" uri="{C3380CC4-5D6E-409C-BE32-E72D297353CC}">
                <c16:uniqueId val="{00000014-85D1-423D-BC32-15BA1A7F4629}"/>
              </c:ext>
            </c:extLst>
          </c:dPt>
          <c:dPt>
            <c:idx val="7"/>
            <c:marker>
              <c:symbol val="none"/>
            </c:marker>
            <c:bubble3D val="0"/>
            <c:extLst>
              <c:ext xmlns:c16="http://schemas.microsoft.com/office/drawing/2014/chart" uri="{C3380CC4-5D6E-409C-BE32-E72D297353CC}">
                <c16:uniqueId val="{00000015-85D1-423D-BC32-15BA1A7F4629}"/>
              </c:ext>
            </c:extLst>
          </c:dPt>
          <c:dPt>
            <c:idx val="8"/>
            <c:marker>
              <c:symbol val="none"/>
            </c:marker>
            <c:bubble3D val="0"/>
            <c:extLst>
              <c:ext xmlns:c16="http://schemas.microsoft.com/office/drawing/2014/chart" uri="{C3380CC4-5D6E-409C-BE32-E72D297353CC}">
                <c16:uniqueId val="{00000016-85D1-423D-BC32-15BA1A7F4629}"/>
              </c:ext>
            </c:extLst>
          </c:dPt>
          <c:dPt>
            <c:idx val="9"/>
            <c:marker>
              <c:symbol val="none"/>
            </c:marker>
            <c:bubble3D val="0"/>
            <c:extLst>
              <c:ext xmlns:c16="http://schemas.microsoft.com/office/drawing/2014/chart" uri="{C3380CC4-5D6E-409C-BE32-E72D297353CC}">
                <c16:uniqueId val="{00000017-85D1-423D-BC32-15BA1A7F4629}"/>
              </c:ext>
            </c:extLst>
          </c:dPt>
          <c:dPt>
            <c:idx val="10"/>
            <c:marker>
              <c:symbol val="none"/>
            </c:marker>
            <c:bubble3D val="0"/>
            <c:extLst>
              <c:ext xmlns:c16="http://schemas.microsoft.com/office/drawing/2014/chart" uri="{C3380CC4-5D6E-409C-BE32-E72D297353CC}">
                <c16:uniqueId val="{00000018-85D1-423D-BC32-15BA1A7F4629}"/>
              </c:ext>
            </c:extLst>
          </c:dPt>
          <c:dPt>
            <c:idx val="11"/>
            <c:marker>
              <c:symbol val="none"/>
            </c:marker>
            <c:bubble3D val="0"/>
            <c:extLst>
              <c:ext xmlns:c16="http://schemas.microsoft.com/office/drawing/2014/chart" uri="{C3380CC4-5D6E-409C-BE32-E72D297353CC}">
                <c16:uniqueId val="{00000019-85D1-423D-BC32-15BA1A7F4629}"/>
              </c:ext>
            </c:extLst>
          </c:dPt>
          <c:dLbls>
            <c:numFmt formatCode="0.0%" sourceLinked="0"/>
            <c:spPr>
              <a:noFill/>
              <a:ln w="33517">
                <a:noFill/>
              </a:ln>
            </c:spPr>
            <c:txPr>
              <a:bodyPr/>
              <a:lstStyle/>
              <a:p>
                <a:pPr>
                  <a:defRPr sz="1056"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Sheet1!$D$2:$D$17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1A-85D1-423D-BC32-15BA1A7F4629}"/>
            </c:ext>
          </c:extLst>
        </c:ser>
        <c:dLbls>
          <c:showLegendKey val="0"/>
          <c:showVal val="0"/>
          <c:showCatName val="0"/>
          <c:showSerName val="0"/>
          <c:showPercent val="0"/>
          <c:showBubbleSize val="0"/>
        </c:dLbls>
        <c:marker val="1"/>
        <c:smooth val="0"/>
        <c:axId val="398554712"/>
        <c:axId val="323979544"/>
      </c:lineChart>
      <c:catAx>
        <c:axId val="398553928"/>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98554320"/>
        <c:crossesAt val="50"/>
        <c:auto val="1"/>
        <c:lblAlgn val="ctr"/>
        <c:lblOffset val="100"/>
        <c:tickLblSkip val="1"/>
        <c:tickMarkSkip val="1"/>
        <c:noMultiLvlLbl val="0"/>
      </c:catAx>
      <c:valAx>
        <c:axId val="398554320"/>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3928"/>
        <c:crosses val="autoZero"/>
        <c:crossBetween val="between"/>
        <c:majorUnit val="10"/>
      </c:valAx>
      <c:catAx>
        <c:axId val="398554712"/>
        <c:scaling>
          <c:orientation val="minMax"/>
        </c:scaling>
        <c:delete val="1"/>
        <c:axPos val="b"/>
        <c:numFmt formatCode="General" sourceLinked="1"/>
        <c:majorTickMark val="out"/>
        <c:minorTickMark val="none"/>
        <c:tickLblPos val="none"/>
        <c:crossAx val="323979544"/>
        <c:crosses val="autoZero"/>
        <c:auto val="1"/>
        <c:lblAlgn val="ctr"/>
        <c:lblOffset val="100"/>
        <c:noMultiLvlLbl val="0"/>
      </c:catAx>
      <c:valAx>
        <c:axId val="323979544"/>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4712"/>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2843544031363E-2"/>
          <c:y val="4.1791044776119397E-2"/>
          <c:w val="0.84263308742123388"/>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extLst>
              <c:ext xmlns:c16="http://schemas.microsoft.com/office/drawing/2014/chart" uri="{C3380CC4-5D6E-409C-BE32-E72D297353CC}">
                <c16:uniqueId val="{00000000-6849-4647-89A3-CE67319CA2C6}"/>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2-6849-4647-89A3-CE67319CA2C6}"/>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4-6849-4647-89A3-CE67319CA2C6}"/>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6-6849-4647-89A3-CE67319CA2C6}"/>
              </c:ext>
            </c:extLst>
          </c:dPt>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49-4647-89A3-CE67319CA2C6}"/>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49-4647-89A3-CE67319CA2C6}"/>
                </c:ext>
              </c:extLst>
            </c:dLbl>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Sheet1!$B$2:$B$17</c:f>
              <c:numCache>
                <c:formatCode>General</c:formatCode>
                <c:ptCount val="16"/>
                <c:pt idx="0">
                  <c:v>131.1</c:v>
                </c:pt>
                <c:pt idx="1">
                  <c:v>136.5</c:v>
                </c:pt>
                <c:pt idx="2">
                  <c:v>141.80000000000001</c:v>
                </c:pt>
                <c:pt idx="3">
                  <c:v>144.4</c:v>
                </c:pt>
                <c:pt idx="4">
                  <c:v>144.9</c:v>
                </c:pt>
                <c:pt idx="5">
                  <c:v>146.1</c:v>
                </c:pt>
                <c:pt idx="6">
                  <c:v>147.4</c:v>
                </c:pt>
                <c:pt idx="7">
                  <c:v>144.4</c:v>
                </c:pt>
                <c:pt idx="8">
                  <c:v>139.1</c:v>
                </c:pt>
                <c:pt idx="9">
                  <c:v>134.80000000000001</c:v>
                </c:pt>
                <c:pt idx="10">
                  <c:v>128.69999999999999</c:v>
                </c:pt>
                <c:pt idx="11">
                  <c:v>124.5</c:v>
                </c:pt>
                <c:pt idx="12">
                  <c:v>122.6</c:v>
                </c:pt>
                <c:pt idx="13">
                  <c:v>121.3</c:v>
                </c:pt>
                <c:pt idx="14">
                  <c:v>113.2</c:v>
                </c:pt>
                <c:pt idx="15">
                  <c:v>109.5</c:v>
                </c:pt>
              </c:numCache>
            </c:numRef>
          </c:val>
          <c:extLst>
            <c:ext xmlns:c16="http://schemas.microsoft.com/office/drawing/2014/chart" uri="{C3380CC4-5D6E-409C-BE32-E72D297353CC}">
              <c16:uniqueId val="{00000009-6849-4647-89A3-CE67319CA2C6}"/>
            </c:ext>
          </c:extLst>
        </c:ser>
        <c:dLbls>
          <c:showLegendKey val="0"/>
          <c:showVal val="0"/>
          <c:showCatName val="0"/>
          <c:showSerName val="0"/>
          <c:showPercent val="0"/>
          <c:showBubbleSize val="0"/>
        </c:dLbls>
        <c:gapWidth val="50"/>
        <c:axId val="405683696"/>
        <c:axId val="405684088"/>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49-4647-89A3-CE67319CA2C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49-4647-89A3-CE67319CA2C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49-4647-89A3-CE67319CA2C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49-4647-89A3-CE67319CA2C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849-4647-89A3-CE67319CA2C6}"/>
                </c:ext>
              </c:extLst>
            </c:dLbl>
            <c:dLbl>
              <c:idx val="12"/>
              <c:delete val="1"/>
              <c:extLst>
                <c:ext xmlns:c15="http://schemas.microsoft.com/office/drawing/2012/chart" uri="{CE6537A1-D6FC-4f65-9D91-7224C49458BB}"/>
                <c:ext xmlns:c16="http://schemas.microsoft.com/office/drawing/2014/chart" uri="{C3380CC4-5D6E-409C-BE32-E72D297353CC}">
                  <c16:uniqueId val="{0000000F-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Sheet1!$C$2:$C$17</c:f>
              <c:numCache>
                <c:formatCode>General</c:formatCode>
                <c:ptCount val="16"/>
                <c:pt idx="0">
                  <c:v>0.135989047</c:v>
                </c:pt>
                <c:pt idx="1">
                  <c:v>0.159915364</c:v>
                </c:pt>
                <c:pt idx="2">
                  <c:v>0.17607245899999999</c:v>
                </c:pt>
                <c:pt idx="3">
                  <c:v>0.14818113899999999</c:v>
                </c:pt>
                <c:pt idx="4">
                  <c:v>0.10556708300000001</c:v>
                </c:pt>
                <c:pt idx="5">
                  <c:v>7.0124541999999998E-2</c:v>
                </c:pt>
                <c:pt idx="6">
                  <c:v>3.9840047000000003E-2</c:v>
                </c:pt>
                <c:pt idx="7">
                  <c:v>2.2165299999999999E-4</c:v>
                </c:pt>
                <c:pt idx="8">
                  <c:v>-4.0205339E-2</c:v>
                </c:pt>
                <c:pt idx="9">
                  <c:v>-7.7482336999999998E-2</c:v>
                </c:pt>
                <c:pt idx="10">
                  <c:v>-0.12734585400000001</c:v>
                </c:pt>
                <c:pt idx="11">
                  <c:v>-0.13762274799999999</c:v>
                </c:pt>
                <c:pt idx="12">
                  <c:v>-0.118768216</c:v>
                </c:pt>
              </c:numCache>
            </c:numRef>
          </c:val>
          <c:smooth val="1"/>
          <c:extLst>
            <c:ext xmlns:c16="http://schemas.microsoft.com/office/drawing/2014/chart" uri="{C3380CC4-5D6E-409C-BE32-E72D297353CC}">
              <c16:uniqueId val="{00000010-6849-4647-89A3-CE67319CA2C6}"/>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1-6849-4647-89A3-CE67319CA2C6}"/>
              </c:ext>
            </c:extLst>
          </c:dPt>
          <c:dPt>
            <c:idx val="12"/>
            <c:marker>
              <c:symbol val="none"/>
            </c:marker>
            <c:bubble3D val="0"/>
            <c:extLst>
              <c:ext xmlns:c16="http://schemas.microsoft.com/office/drawing/2014/chart" uri="{C3380CC4-5D6E-409C-BE32-E72D297353CC}">
                <c16:uniqueId val="{00000012-6849-4647-89A3-CE67319CA2C6}"/>
              </c:ext>
            </c:extLst>
          </c:dPt>
          <c:dLbls>
            <c:dLbl>
              <c:idx val="11"/>
              <c:delete val="1"/>
              <c:extLst>
                <c:ext xmlns:c15="http://schemas.microsoft.com/office/drawing/2012/chart" uri="{CE6537A1-D6FC-4f65-9D91-7224C49458BB}"/>
                <c:ext xmlns:c16="http://schemas.microsoft.com/office/drawing/2014/chart" uri="{C3380CC4-5D6E-409C-BE32-E72D297353CC}">
                  <c16:uniqueId val="{00000011-6849-4647-89A3-CE67319CA2C6}"/>
                </c:ext>
              </c:extLst>
            </c:dLbl>
            <c:dLbl>
              <c:idx val="12"/>
              <c:tx>
                <c:rich>
                  <a:bodyPr/>
                  <a:lstStyle/>
                  <a:p>
                    <a:pPr>
                      <a:defRPr sz="1000" b="1" i="0" u="none" strike="noStrike" baseline="0">
                        <a:solidFill>
                          <a:srgbClr val="000000"/>
                        </a:solidFill>
                        <a:latin typeface="Arial"/>
                        <a:ea typeface="Arial"/>
                        <a:cs typeface="Arial"/>
                      </a:defRPr>
                    </a:pPr>
                    <a:r>
                      <a:rPr lang="en-US" sz="1000"/>
                      <a:t>-11.9%</a:t>
                    </a:r>
                  </a:p>
                </c:rich>
              </c:tx>
              <c:spPr>
                <a:noFill/>
                <a:ln w="33517">
                  <a:noFill/>
                </a:ln>
              </c:spPr>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Sheet1!$D$2:$D$17</c:f>
              <c:numCache>
                <c:formatCode>General</c:formatCode>
                <c:ptCount val="16"/>
                <c:pt idx="12">
                  <c:v>-0.118768216</c:v>
                </c:pt>
                <c:pt idx="13">
                  <c:v>-9.9913684000000003E-2</c:v>
                </c:pt>
                <c:pt idx="14">
                  <c:v>-0.12033553800000001</c:v>
                </c:pt>
                <c:pt idx="15">
                  <c:v>-0.12084099600000001</c:v>
                </c:pt>
              </c:numCache>
            </c:numRef>
          </c:val>
          <c:smooth val="1"/>
          <c:extLst>
            <c:ext xmlns:c16="http://schemas.microsoft.com/office/drawing/2014/chart" uri="{C3380CC4-5D6E-409C-BE32-E72D297353CC}">
              <c16:uniqueId val="{00000013-6849-4647-89A3-CE67319CA2C6}"/>
            </c:ext>
          </c:extLst>
        </c:ser>
        <c:dLbls>
          <c:showLegendKey val="0"/>
          <c:showVal val="0"/>
          <c:showCatName val="0"/>
          <c:showSerName val="0"/>
          <c:showPercent val="0"/>
          <c:showBubbleSize val="0"/>
        </c:dLbls>
        <c:marker val="1"/>
        <c:smooth val="0"/>
        <c:axId val="405684480"/>
        <c:axId val="405684872"/>
      </c:lineChart>
      <c:catAx>
        <c:axId val="405683696"/>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4088"/>
        <c:crossesAt val="50"/>
        <c:auto val="1"/>
        <c:lblAlgn val="ctr"/>
        <c:lblOffset val="100"/>
        <c:tickLblSkip val="1"/>
        <c:tickMarkSkip val="1"/>
        <c:noMultiLvlLbl val="0"/>
      </c:catAx>
      <c:valAx>
        <c:axId val="405684088"/>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3696"/>
        <c:crosses val="autoZero"/>
        <c:crossBetween val="between"/>
        <c:majorUnit val="10"/>
      </c:valAx>
      <c:catAx>
        <c:axId val="405684480"/>
        <c:scaling>
          <c:orientation val="minMax"/>
        </c:scaling>
        <c:delete val="1"/>
        <c:axPos val="b"/>
        <c:numFmt formatCode="General" sourceLinked="1"/>
        <c:majorTickMark val="out"/>
        <c:minorTickMark val="none"/>
        <c:tickLblPos val="none"/>
        <c:crossAx val="405684872"/>
        <c:crosses val="autoZero"/>
        <c:auto val="1"/>
        <c:lblAlgn val="ctr"/>
        <c:lblOffset val="100"/>
        <c:noMultiLvlLbl val="0"/>
      </c:catAx>
      <c:valAx>
        <c:axId val="405684872"/>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4480"/>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2720622471467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ECC-43E6-8363-C8686275DCD2}"/>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ECC-43E6-8363-C8686275DCD2}"/>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ECC-43E6-8363-C8686275DCD2}"/>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Sheet1!$B$2:$B$17</c:f>
              <c:numCache>
                <c:formatCode>General</c:formatCode>
                <c:ptCount val="16"/>
                <c:pt idx="0">
                  <c:v>136.5</c:v>
                </c:pt>
                <c:pt idx="1">
                  <c:v>141.80000000000001</c:v>
                </c:pt>
                <c:pt idx="2">
                  <c:v>144.4</c:v>
                </c:pt>
                <c:pt idx="3">
                  <c:v>144.9</c:v>
                </c:pt>
                <c:pt idx="4">
                  <c:v>146.1</c:v>
                </c:pt>
                <c:pt idx="5">
                  <c:v>147.4</c:v>
                </c:pt>
                <c:pt idx="6">
                  <c:v>144.4</c:v>
                </c:pt>
                <c:pt idx="7">
                  <c:v>139.1</c:v>
                </c:pt>
                <c:pt idx="8">
                  <c:v>134.80000000000001</c:v>
                </c:pt>
                <c:pt idx="9">
                  <c:v>128.69999999999999</c:v>
                </c:pt>
                <c:pt idx="10">
                  <c:v>124.5</c:v>
                </c:pt>
                <c:pt idx="11">
                  <c:v>125.7</c:v>
                </c:pt>
                <c:pt idx="12">
                  <c:v>124.6</c:v>
                </c:pt>
                <c:pt idx="13">
                  <c:v>114.4</c:v>
                </c:pt>
                <c:pt idx="14">
                  <c:v>109.5</c:v>
                </c:pt>
                <c:pt idx="15">
                  <c:v>110.2</c:v>
                </c:pt>
              </c:numCache>
            </c:numRef>
          </c:val>
          <c:extLst>
            <c:ext xmlns:c16="http://schemas.microsoft.com/office/drawing/2014/chart" uri="{C3380CC4-5D6E-409C-BE32-E72D297353CC}">
              <c16:uniqueId val="{00000006-CECC-43E6-8363-C8686275DCD2}"/>
            </c:ext>
          </c:extLst>
        </c:ser>
        <c:dLbls>
          <c:showLegendKey val="0"/>
          <c:showVal val="0"/>
          <c:showCatName val="0"/>
          <c:showSerName val="0"/>
          <c:showPercent val="0"/>
          <c:showBubbleSize val="0"/>
        </c:dLbls>
        <c:gapWidth val="50"/>
        <c:axId val="405686832"/>
        <c:axId val="405687224"/>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Pt>
            <c:idx val="13"/>
            <c:marker>
              <c:symbol val="none"/>
            </c:marker>
            <c:bubble3D val="0"/>
            <c:extLst>
              <c:ext xmlns:c16="http://schemas.microsoft.com/office/drawing/2014/chart" uri="{C3380CC4-5D6E-409C-BE32-E72D297353CC}">
                <c16:uniqueId val="{00000007-CECC-43E6-8363-C8686275DCD2}"/>
              </c:ext>
            </c:extLst>
          </c:dPt>
          <c:dPt>
            <c:idx val="14"/>
            <c:marker>
              <c:symbol val="none"/>
            </c:marker>
            <c:bubble3D val="0"/>
            <c:extLst>
              <c:ext xmlns:c16="http://schemas.microsoft.com/office/drawing/2014/chart" uri="{C3380CC4-5D6E-409C-BE32-E72D297353CC}">
                <c16:uniqueId val="{00000008-CECC-43E6-8363-C8686275DCD2}"/>
              </c:ext>
            </c:extLst>
          </c:dPt>
          <c:dPt>
            <c:idx val="15"/>
            <c:marker>
              <c:symbol val="none"/>
            </c:marker>
            <c:bubble3D val="0"/>
            <c:extLst>
              <c:ext xmlns:c16="http://schemas.microsoft.com/office/drawing/2014/chart" uri="{C3380CC4-5D6E-409C-BE32-E72D297353CC}">
                <c16:uniqueId val="{00000009-CECC-43E6-8363-C8686275DCD2}"/>
              </c:ext>
            </c:extLst>
          </c:dPt>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Sheet1!$C$2:$C$17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0A-CECC-43E6-8363-C8686275DCD2}"/>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B-CECC-43E6-8363-C8686275DCD2}"/>
              </c:ext>
            </c:extLst>
          </c:dPt>
          <c:dPt>
            <c:idx val="1"/>
            <c:marker>
              <c:symbol val="none"/>
            </c:marker>
            <c:bubble3D val="0"/>
            <c:extLst>
              <c:ext xmlns:c16="http://schemas.microsoft.com/office/drawing/2014/chart" uri="{C3380CC4-5D6E-409C-BE32-E72D297353CC}">
                <c16:uniqueId val="{0000000C-CECC-43E6-8363-C8686275DCD2}"/>
              </c:ext>
            </c:extLst>
          </c:dPt>
          <c:dPt>
            <c:idx val="2"/>
            <c:marker>
              <c:symbol val="none"/>
            </c:marker>
            <c:bubble3D val="0"/>
            <c:extLst>
              <c:ext xmlns:c16="http://schemas.microsoft.com/office/drawing/2014/chart" uri="{C3380CC4-5D6E-409C-BE32-E72D297353CC}">
                <c16:uniqueId val="{0000000D-CECC-43E6-8363-C8686275DCD2}"/>
              </c:ext>
            </c:extLst>
          </c:dPt>
          <c:dPt>
            <c:idx val="3"/>
            <c:marker>
              <c:symbol val="none"/>
            </c:marker>
            <c:bubble3D val="0"/>
            <c:extLst>
              <c:ext xmlns:c16="http://schemas.microsoft.com/office/drawing/2014/chart" uri="{C3380CC4-5D6E-409C-BE32-E72D297353CC}">
                <c16:uniqueId val="{0000000E-CECC-43E6-8363-C8686275DCD2}"/>
              </c:ext>
            </c:extLst>
          </c:dPt>
          <c:dPt>
            <c:idx val="4"/>
            <c:marker>
              <c:symbol val="none"/>
            </c:marker>
            <c:bubble3D val="0"/>
            <c:extLst>
              <c:ext xmlns:c16="http://schemas.microsoft.com/office/drawing/2014/chart" uri="{C3380CC4-5D6E-409C-BE32-E72D297353CC}">
                <c16:uniqueId val="{0000000F-CECC-43E6-8363-C8686275DCD2}"/>
              </c:ext>
            </c:extLst>
          </c:dPt>
          <c:dPt>
            <c:idx val="5"/>
            <c:marker>
              <c:symbol val="none"/>
            </c:marker>
            <c:bubble3D val="0"/>
            <c:extLst>
              <c:ext xmlns:c16="http://schemas.microsoft.com/office/drawing/2014/chart" uri="{C3380CC4-5D6E-409C-BE32-E72D297353CC}">
                <c16:uniqueId val="{00000010-CECC-43E6-8363-C8686275DCD2}"/>
              </c:ext>
            </c:extLst>
          </c:dPt>
          <c:dPt>
            <c:idx val="6"/>
            <c:marker>
              <c:symbol val="none"/>
            </c:marker>
            <c:bubble3D val="0"/>
            <c:extLst>
              <c:ext xmlns:c16="http://schemas.microsoft.com/office/drawing/2014/chart" uri="{C3380CC4-5D6E-409C-BE32-E72D297353CC}">
                <c16:uniqueId val="{00000011-CECC-43E6-8363-C8686275DCD2}"/>
              </c:ext>
            </c:extLst>
          </c:dPt>
          <c:dPt>
            <c:idx val="7"/>
            <c:marker>
              <c:symbol val="none"/>
            </c:marker>
            <c:bubble3D val="0"/>
            <c:extLst>
              <c:ext xmlns:c16="http://schemas.microsoft.com/office/drawing/2014/chart" uri="{C3380CC4-5D6E-409C-BE32-E72D297353CC}">
                <c16:uniqueId val="{00000012-CECC-43E6-8363-C8686275DCD2}"/>
              </c:ext>
            </c:extLst>
          </c:dPt>
          <c:dPt>
            <c:idx val="8"/>
            <c:marker>
              <c:symbol val="none"/>
            </c:marker>
            <c:bubble3D val="0"/>
            <c:extLst>
              <c:ext xmlns:c16="http://schemas.microsoft.com/office/drawing/2014/chart" uri="{C3380CC4-5D6E-409C-BE32-E72D297353CC}">
                <c16:uniqueId val="{00000013-CECC-43E6-8363-C8686275DCD2}"/>
              </c:ext>
            </c:extLst>
          </c:dPt>
          <c:dPt>
            <c:idx val="9"/>
            <c:marker>
              <c:symbol val="none"/>
            </c:marker>
            <c:bubble3D val="0"/>
            <c:extLst>
              <c:ext xmlns:c16="http://schemas.microsoft.com/office/drawing/2014/chart" uri="{C3380CC4-5D6E-409C-BE32-E72D297353CC}">
                <c16:uniqueId val="{00000014-CECC-43E6-8363-C8686275DCD2}"/>
              </c:ext>
            </c:extLst>
          </c:dPt>
          <c:dPt>
            <c:idx val="10"/>
            <c:marker>
              <c:symbol val="none"/>
            </c:marker>
            <c:bubble3D val="0"/>
            <c:extLst>
              <c:ext xmlns:c16="http://schemas.microsoft.com/office/drawing/2014/chart" uri="{C3380CC4-5D6E-409C-BE32-E72D297353CC}">
                <c16:uniqueId val="{00000015-CECC-43E6-8363-C8686275DCD2}"/>
              </c:ext>
            </c:extLst>
          </c:dPt>
          <c:dPt>
            <c:idx val="11"/>
            <c:marker>
              <c:symbol val="none"/>
            </c:marker>
            <c:bubble3D val="0"/>
            <c:extLst>
              <c:ext xmlns:c16="http://schemas.microsoft.com/office/drawing/2014/chart" uri="{C3380CC4-5D6E-409C-BE32-E72D297353CC}">
                <c16:uniqueId val="{00000016-CECC-43E6-8363-C8686275DCD2}"/>
              </c:ext>
            </c:extLst>
          </c:dPt>
          <c:dPt>
            <c:idx val="12"/>
            <c:marker>
              <c:symbol val="none"/>
            </c:marker>
            <c:bubble3D val="0"/>
            <c:extLst>
              <c:ext xmlns:c16="http://schemas.microsoft.com/office/drawing/2014/chart" uri="{C3380CC4-5D6E-409C-BE32-E72D297353CC}">
                <c16:uniqueId val="{00000017-CECC-43E6-8363-C8686275DCD2}"/>
              </c:ext>
            </c:extLst>
          </c:dPt>
          <c:dLbls>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Sheet1!$D$2:$D$17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18-CECC-43E6-8363-C8686275DCD2}"/>
            </c:ext>
          </c:extLst>
        </c:ser>
        <c:dLbls>
          <c:showLegendKey val="0"/>
          <c:showVal val="0"/>
          <c:showCatName val="0"/>
          <c:showSerName val="0"/>
          <c:showPercent val="0"/>
          <c:showBubbleSize val="0"/>
        </c:dLbls>
        <c:marker val="1"/>
        <c:smooth val="0"/>
        <c:axId val="405687616"/>
        <c:axId val="405688008"/>
      </c:lineChart>
      <c:catAx>
        <c:axId val="405686832"/>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7224"/>
        <c:crossesAt val="50"/>
        <c:auto val="1"/>
        <c:lblAlgn val="ctr"/>
        <c:lblOffset val="100"/>
        <c:tickLblSkip val="1"/>
        <c:tickMarkSkip val="1"/>
        <c:noMultiLvlLbl val="0"/>
      </c:catAx>
      <c:valAx>
        <c:axId val="405687224"/>
        <c:scaling>
          <c:orientation val="minMax"/>
          <c:max val="15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6832"/>
        <c:crosses val="autoZero"/>
        <c:crossBetween val="between"/>
        <c:majorUnit val="10"/>
      </c:valAx>
      <c:catAx>
        <c:axId val="405687616"/>
        <c:scaling>
          <c:orientation val="minMax"/>
        </c:scaling>
        <c:delete val="1"/>
        <c:axPos val="b"/>
        <c:numFmt formatCode="General" sourceLinked="1"/>
        <c:majorTickMark val="out"/>
        <c:minorTickMark val="none"/>
        <c:tickLblPos val="none"/>
        <c:crossAx val="405688008"/>
        <c:crosses val="autoZero"/>
        <c:auto val="1"/>
        <c:lblAlgn val="ctr"/>
        <c:lblOffset val="100"/>
        <c:noMultiLvlLbl val="0"/>
      </c:catAx>
      <c:valAx>
        <c:axId val="405688008"/>
        <c:scaling>
          <c:orientation val="minMax"/>
          <c:max val="0.25"/>
          <c:min val="-0.2"/>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7616"/>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0.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7.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8.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9.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0.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7.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8.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9.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7" name="Rectangle 1027"/>
          <p:cNvSpPr>
            <a:spLocks noGrp="1" noChangeArrowheads="1"/>
          </p:cNvSpPr>
          <p:nvPr>
            <p:ph type="dt" sz="quarter" idx="1"/>
          </p:nvPr>
        </p:nvSpPr>
        <p:spPr bwMode="auto">
          <a:xfrm>
            <a:off x="3965575"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21508" name="Rectangle 1028"/>
          <p:cNvSpPr>
            <a:spLocks noGrp="1" noChangeArrowheads="1"/>
          </p:cNvSpPr>
          <p:nvPr>
            <p:ph type="ftr" sz="quarter" idx="2"/>
          </p:nvPr>
        </p:nvSpPr>
        <p:spPr bwMode="auto">
          <a:xfrm>
            <a:off x="0"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9" name="Rectangle 1029"/>
          <p:cNvSpPr>
            <a:spLocks noGrp="1" noChangeArrowheads="1"/>
          </p:cNvSpPr>
          <p:nvPr>
            <p:ph type="sldNum" sz="quarter" idx="3"/>
          </p:nvPr>
        </p:nvSpPr>
        <p:spPr bwMode="auto">
          <a:xfrm>
            <a:off x="3965575"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685CD2E8-76DD-4825-914D-34D0158D7074}" type="slidenum">
              <a:rPr lang="en-US"/>
              <a:pPr/>
              <a:t>‹#›</a:t>
            </a:fld>
            <a:endParaRPr lang="en-US"/>
          </a:p>
        </p:txBody>
      </p:sp>
    </p:spTree>
    <p:extLst>
      <p:ext uri="{BB962C8B-B14F-4D97-AF65-F5344CB8AC3E}">
        <p14:creationId xmlns:p14="http://schemas.microsoft.com/office/powerpoint/2010/main" val="208480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5" name="Rectangle 3"/>
          <p:cNvSpPr>
            <a:spLocks noGrp="1" noChangeArrowheads="1"/>
          </p:cNvSpPr>
          <p:nvPr>
            <p:ph type="dt" idx="1"/>
          </p:nvPr>
        </p:nvSpPr>
        <p:spPr bwMode="auto">
          <a:xfrm>
            <a:off x="3965575"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8196" name="Rectangle 4"/>
          <p:cNvSpPr>
            <a:spLocks noGrp="1" noRot="1" noChangeAspect="1" noChangeArrowheads="1" noTextEdit="1"/>
          </p:cNvSpPr>
          <p:nvPr>
            <p:ph type="sldImg" idx="2"/>
          </p:nvPr>
        </p:nvSpPr>
        <p:spPr bwMode="auto">
          <a:xfrm>
            <a:off x="404813" y="695325"/>
            <a:ext cx="6188075" cy="348138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3450" y="4410075"/>
            <a:ext cx="5130800" cy="4178300"/>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9" name="Rectangle 7"/>
          <p:cNvSpPr>
            <a:spLocks noGrp="1" noChangeArrowheads="1"/>
          </p:cNvSpPr>
          <p:nvPr>
            <p:ph type="sldNum" sz="quarter" idx="5"/>
          </p:nvPr>
        </p:nvSpPr>
        <p:spPr bwMode="auto">
          <a:xfrm>
            <a:off x="3965575"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DF0A4C04-9334-4CC7-AD3A-64BE3896CFFD}" type="slidenum">
              <a:rPr lang="en-US"/>
              <a:pPr/>
              <a:t>‹#›</a:t>
            </a:fld>
            <a:endParaRPr lang="en-US"/>
          </a:p>
        </p:txBody>
      </p:sp>
    </p:spTree>
    <p:extLst>
      <p:ext uri="{BB962C8B-B14F-4D97-AF65-F5344CB8AC3E}">
        <p14:creationId xmlns:p14="http://schemas.microsoft.com/office/powerpoint/2010/main" val="1369068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EEFFA-C72A-4EA6-8F78-5EF0ABA71F7E}" type="slidenum">
              <a:rPr lang="en-US"/>
              <a:pPr/>
              <a:t>3</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579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4055C-9AC6-4314-9147-CB1186389B81}" type="slidenum">
              <a:rPr lang="en-US"/>
              <a:pPr/>
              <a:t>13</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64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1A417-6DC4-4CFF-84FC-28C629C0AB19}" type="slidenum">
              <a:rPr lang="en-US"/>
              <a:pPr/>
              <a:t>14</a:t>
            </a:fld>
            <a:endParaRPr lang="en-US"/>
          </a:p>
        </p:txBody>
      </p:sp>
      <p:sp>
        <p:nvSpPr>
          <p:cNvPr id="79874" name="Rectangle 2"/>
          <p:cNvSpPr>
            <a:spLocks noGrp="1" noRot="1" noChangeAspect="1" noChangeArrowheads="1" noTextEdit="1"/>
          </p:cNvSpPr>
          <p:nvPr>
            <p:ph type="sldImg"/>
          </p:nvPr>
        </p:nvSpPr>
        <p:spPr>
          <a:xfrm>
            <a:off x="404813" y="695325"/>
            <a:ext cx="6188075" cy="3481388"/>
          </a:xfrm>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419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DBCD4-CE6C-4C9A-87DB-DB8DF8812F53}" type="slidenum">
              <a:rPr lang="en-US"/>
              <a:pPr/>
              <a:t>15</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7463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8734-B45C-4469-B303-886437871CFF}" type="slidenum">
              <a:rPr lang="en-US"/>
              <a:pPr/>
              <a:t>16</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98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62778-64A4-4A37-AF5C-3BBB543E22C9}" type="slidenum">
              <a:rPr lang="en-US"/>
              <a:pPr/>
              <a:t>17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298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133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823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44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015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503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1DB0F-E235-44D9-A2F5-C20E94590FFD}" type="slidenum">
              <a:rPr lang="en-US"/>
              <a:pPr/>
              <a:t>4</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774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928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17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744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5918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1436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2958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388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669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1192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126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ED8AF-121B-4EEE-91E4-908694770AA8}" type="slidenum">
              <a:rPr lang="en-US"/>
              <a:pPr/>
              <a:t>5</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5663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1511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3903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1011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282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6631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5430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8656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6188075"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A4C04-9334-4CC7-AD3A-64BE3896CFFD}" type="slidenum">
              <a:rPr lang="en-US" smtClean="0"/>
              <a:pPr/>
              <a:t>44</a:t>
            </a:fld>
            <a:endParaRPr lang="en-US"/>
          </a:p>
        </p:txBody>
      </p:sp>
    </p:spTree>
    <p:extLst>
      <p:ext uri="{BB962C8B-B14F-4D97-AF65-F5344CB8AC3E}">
        <p14:creationId xmlns:p14="http://schemas.microsoft.com/office/powerpoint/2010/main" val="2129364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57</a:t>
            </a:fld>
            <a:endParaRPr lang="en-US"/>
          </a:p>
        </p:txBody>
      </p:sp>
    </p:spTree>
    <p:extLst>
      <p:ext uri="{BB962C8B-B14F-4D97-AF65-F5344CB8AC3E}">
        <p14:creationId xmlns:p14="http://schemas.microsoft.com/office/powerpoint/2010/main" val="3420675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58</a:t>
            </a:fld>
            <a:endParaRPr lang="en-US"/>
          </a:p>
        </p:txBody>
      </p:sp>
    </p:spTree>
    <p:extLst>
      <p:ext uri="{BB962C8B-B14F-4D97-AF65-F5344CB8AC3E}">
        <p14:creationId xmlns:p14="http://schemas.microsoft.com/office/powerpoint/2010/main" val="296525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22584-642B-47EE-99A6-571EA4366305}" type="slidenum">
              <a:rPr lang="en-US"/>
              <a:pPr/>
              <a:t>6</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1946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59</a:t>
            </a:fld>
            <a:endParaRPr lang="en-US"/>
          </a:p>
        </p:txBody>
      </p:sp>
    </p:spTree>
    <p:extLst>
      <p:ext uri="{BB962C8B-B14F-4D97-AF65-F5344CB8AC3E}">
        <p14:creationId xmlns:p14="http://schemas.microsoft.com/office/powerpoint/2010/main" val="2062746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60</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61</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62</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63</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64</a:t>
            </a:fld>
            <a:endParaRPr lang="en-US"/>
          </a:p>
        </p:txBody>
      </p:sp>
    </p:spTree>
    <p:extLst>
      <p:ext uri="{BB962C8B-B14F-4D97-AF65-F5344CB8AC3E}">
        <p14:creationId xmlns:p14="http://schemas.microsoft.com/office/powerpoint/2010/main" val="16625658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65</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66</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67</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68</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38202-D641-4DDA-BBA9-93884C949B90}" type="slidenum">
              <a:rPr lang="en-US"/>
              <a:pPr/>
              <a:t>7</a:t>
            </a:fld>
            <a:endParaRPr lang="en-US"/>
          </a:p>
        </p:txBody>
      </p:sp>
      <p:sp>
        <p:nvSpPr>
          <p:cNvPr id="29698" name="Rectangle 2"/>
          <p:cNvSpPr>
            <a:spLocks noGrp="1" noRot="1" noChangeAspect="1" noChangeArrowheads="1" noTextEdit="1"/>
          </p:cNvSpPr>
          <p:nvPr>
            <p:ph type="sldImg"/>
          </p:nvPr>
        </p:nvSpPr>
        <p:spPr>
          <a:xfrm>
            <a:off x="404813" y="695325"/>
            <a:ext cx="6188075" cy="3481388"/>
          </a:xfrm>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0152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69</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70</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71</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72</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73</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A2685-6613-4D72-BBF8-EAE240899CA3}" type="slidenum">
              <a:rPr lang="en-US"/>
              <a:pPr/>
              <a:t>9</a:t>
            </a:fld>
            <a:endParaRPr lang="en-US"/>
          </a:p>
        </p:txBody>
      </p:sp>
      <p:sp>
        <p:nvSpPr>
          <p:cNvPr id="46082" name="Rectangle 2"/>
          <p:cNvSpPr>
            <a:spLocks noGrp="1" noRot="1" noChangeAspect="1" noChangeArrowheads="1" noTextEdit="1"/>
          </p:cNvSpPr>
          <p:nvPr>
            <p:ph type="sldImg"/>
          </p:nvPr>
        </p:nvSpPr>
        <p:spPr>
          <a:xfrm>
            <a:off x="404813" y="695325"/>
            <a:ext cx="6188075" cy="3481388"/>
          </a:xfrm>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058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724C0-A818-43B9-94AD-533C42707207}" type="slidenum">
              <a:rPr lang="en-US"/>
              <a:pPr/>
              <a:t>10</a:t>
            </a:fld>
            <a:endParaRPr lang="en-US"/>
          </a:p>
        </p:txBody>
      </p:sp>
      <p:sp>
        <p:nvSpPr>
          <p:cNvPr id="54274" name="Rectangle 2"/>
          <p:cNvSpPr>
            <a:spLocks noGrp="1" noRot="1" noChangeAspect="1" noChangeArrowheads="1" noTextEdit="1"/>
          </p:cNvSpPr>
          <p:nvPr>
            <p:ph type="sldImg"/>
          </p:nvPr>
        </p:nvSpPr>
        <p:spPr>
          <a:xfrm>
            <a:off x="404813" y="695325"/>
            <a:ext cx="6188075" cy="3481388"/>
          </a:xfrm>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330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3A650-93BC-48EB-9D00-BDA98709E71A}" type="slidenum">
              <a:rPr lang="en-US"/>
              <a:pPr/>
              <a:t>11</a:t>
            </a:fld>
            <a:endParaRPr lang="en-US"/>
          </a:p>
        </p:txBody>
      </p:sp>
      <p:sp>
        <p:nvSpPr>
          <p:cNvPr id="57346" name="Rectangle 2"/>
          <p:cNvSpPr>
            <a:spLocks noGrp="1" noRot="1" noChangeAspect="1" noChangeArrowheads="1" noTextEdit="1"/>
          </p:cNvSpPr>
          <p:nvPr>
            <p:ph type="sldImg"/>
          </p:nvPr>
        </p:nvSpPr>
        <p:spPr>
          <a:xfrm>
            <a:off x="404813" y="695325"/>
            <a:ext cx="6188075" cy="3481388"/>
          </a:xfrm>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847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95C5C-655C-4502-A5F9-979E13778FAE}" type="slidenum">
              <a:rPr lang="en-US"/>
              <a:pPr/>
              <a:t>12</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432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useBgFill="1">
        <p:nvSpPr>
          <p:cNvPr id="7" name="Rectangle 6"/>
          <p:cNvSpPr/>
          <p:nvPr/>
        </p:nvSpPr>
        <p:spPr>
          <a:xfrm>
            <a:off x="0" y="0"/>
            <a:ext cx="1219200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SN11 Presentation Template_cvr_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267" y="139700"/>
            <a:ext cx="11801856" cy="6560820"/>
          </a:xfrm>
          <a:prstGeom prst="rect">
            <a:avLst/>
          </a:prstGeom>
        </p:spPr>
      </p:pic>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839746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8958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6C5737-1FD2-A549-8C7D-0E565AA8B7CE}"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09790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58317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741"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70">
                <a:solidFill>
                  <a:schemeClr val="tx1">
                    <a:tint val="75000"/>
                  </a:schemeClr>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C5737-1FD2-A549-8C7D-0E565AA8B7CE}"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80448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6C5737-1FD2-A549-8C7D-0E565AA8B7CE}" type="datetimeFigureOut">
              <a:rPr lang="en-US" smtClean="0"/>
              <a:pPr/>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3470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6C5737-1FD2-A549-8C7D-0E565AA8B7CE}" type="datetimeFigureOut">
              <a:rPr lang="en-US" smtClean="0"/>
              <a:pPr/>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99351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6C5737-1FD2-A549-8C7D-0E565AA8B7CE}" type="datetimeFigureOut">
              <a:rPr lang="en-US" smtClean="0"/>
              <a:pPr/>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17267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C5737-1FD2-A549-8C7D-0E565AA8B7CE}" type="datetimeFigureOut">
              <a:rPr lang="en-US" smtClean="0"/>
              <a:pPr/>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871952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7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3090782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3502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798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91661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695898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12191998" cy="5459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Rectangle 20">
            <a:extLst>
              <a:ext uri="{FF2B5EF4-FFF2-40B4-BE49-F238E27FC236}">
                <a16:creationId xmlns:a16="http://schemas.microsoft.com/office/drawing/2014/main" id="{F7EA37A3-48D6-4A57-94EC-5DF2E598F733}"/>
              </a:ext>
            </a:extLst>
          </p:cNvPr>
          <p:cNvSpPr/>
          <p:nvPr/>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364268801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220113124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1929309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09455852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7303074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endParaRPr lang="en-US" dirty="0"/>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27512856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63152757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0820732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DIVIDER_744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035040"/>
          </a:xfrm>
          <a:prstGeom prst="rect">
            <a:avLst/>
          </a:prstGeom>
        </p:spPr>
      </p:pic>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pic>
        <p:nvPicPr>
          <p:cNvPr id="7" name="Picture 6" descr="DIVIDER_744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035040"/>
          </a:xfrm>
          <a:prstGeom prst="rect">
            <a:avLst/>
          </a:prstGeom>
        </p:spPr>
      </p:pic>
    </p:spTree>
    <p:extLst>
      <p:ext uri="{BB962C8B-B14F-4D97-AF65-F5344CB8AC3E}">
        <p14:creationId xmlns:p14="http://schemas.microsoft.com/office/powerpoint/2010/main" val="4094254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25268432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0895266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871404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616047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endParaRPr lang="en-US" dirty="0"/>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09889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endParaRPr lang="en-US" dirty="0"/>
          </a:p>
        </p:txBody>
      </p:sp>
    </p:spTree>
    <p:extLst>
      <p:ext uri="{BB962C8B-B14F-4D97-AF65-F5344CB8AC3E}">
        <p14:creationId xmlns:p14="http://schemas.microsoft.com/office/powerpoint/2010/main" val="96021816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4054099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92138175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53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7686640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404509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1735168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3188380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406082108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123974596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4020124"/>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188748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56767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99977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844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00598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28233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76730"/>
            <a:ext cx="4011084" cy="1162050"/>
          </a:xfrm>
        </p:spPr>
        <p:txBody>
          <a:bodyPr anchor="b"/>
          <a:lstStyle>
            <a:lvl1pPr algn="l">
              <a:defRPr sz="2370" b="1"/>
            </a:lvl1pPr>
          </a:lstStyle>
          <a:p>
            <a:r>
              <a:rPr lang="en-US"/>
              <a:t>Click to edit Master title style</a:t>
            </a:r>
            <a:endParaRPr lang="en-US" dirty="0"/>
          </a:p>
        </p:txBody>
      </p:sp>
      <p:sp>
        <p:nvSpPr>
          <p:cNvPr id="3" name="Content Placeholder 2"/>
          <p:cNvSpPr>
            <a:spLocks noGrp="1"/>
          </p:cNvSpPr>
          <p:nvPr>
            <p:ph idx="1"/>
          </p:nvPr>
        </p:nvSpPr>
        <p:spPr>
          <a:xfrm>
            <a:off x="4766734" y="117673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3878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92573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1252538"/>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6158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image" Target="../media/image6.sv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5.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N11 Presentation Template_folio_4.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6161769"/>
            <a:ext cx="12192000" cy="714375"/>
          </a:xfrm>
          <a:prstGeom prst="rect">
            <a:avLst/>
          </a:prstGeom>
        </p:spPr>
      </p:pic>
      <p:sp>
        <p:nvSpPr>
          <p:cNvPr id="2" name="Title Placeholder 1"/>
          <p:cNvSpPr>
            <a:spLocks noGrp="1"/>
          </p:cNvSpPr>
          <p:nvPr>
            <p:ph type="title"/>
          </p:nvPr>
        </p:nvSpPr>
        <p:spPr>
          <a:xfrm>
            <a:off x="481140" y="307852"/>
            <a:ext cx="10972800" cy="8114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332257"/>
            <a:ext cx="10972800" cy="4723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09689" y="6229771"/>
            <a:ext cx="2844800" cy="485982"/>
          </a:xfrm>
          <a:prstGeom prst="rect">
            <a:avLst/>
          </a:prstGeom>
        </p:spPr>
        <p:txBody>
          <a:bodyPr vert="horz" lIns="91440" tIns="45720" rIns="91440" bIns="45720" rtlCol="0" anchor="ctr"/>
          <a:lstStyle>
            <a:lvl1pPr algn="r">
              <a:defRPr sz="1185">
                <a:solidFill>
                  <a:schemeClr val="bg1"/>
                </a:solidFill>
              </a:defRPr>
            </a:lvl1pPr>
          </a:lstStyle>
          <a:p>
            <a:fld id="{AC70D86C-0A2F-494A-956F-AD8466064821}" type="slidenum">
              <a:rPr lang="en-US" smtClean="0"/>
              <a:pPr/>
              <a:t>‹#›</a:t>
            </a:fld>
            <a:endParaRPr lang="en-US" dirty="0"/>
          </a:p>
        </p:txBody>
      </p:sp>
      <p:sp>
        <p:nvSpPr>
          <p:cNvPr id="9" name="TextBox 8"/>
          <p:cNvSpPr txBox="1"/>
          <p:nvPr/>
        </p:nvSpPr>
        <p:spPr>
          <a:xfrm>
            <a:off x="2387928" y="6627168"/>
            <a:ext cx="8639957" cy="201722"/>
          </a:xfrm>
          <a:prstGeom prst="rect">
            <a:avLst/>
          </a:prstGeom>
          <a:noFill/>
        </p:spPr>
        <p:txBody>
          <a:bodyPr wrap="square" rtlCol="0">
            <a:spAutoFit/>
          </a:bodyPr>
          <a:lstStyle/>
          <a:p>
            <a:pPr algn="ctr"/>
            <a:r>
              <a:rPr lang="en-US" sz="711" b="0" kern="0" spc="119" dirty="0">
                <a:solidFill>
                  <a:schemeClr val="tx1">
                    <a:lumMod val="50000"/>
                  </a:schemeClr>
                </a:solidFill>
                <a:latin typeface="+mn-lt"/>
                <a:ea typeface="+mn-ea"/>
                <a:cs typeface="+mn-cs"/>
              </a:rPr>
              <a:t>© PRESIDENT AND FELLOWS OF HARVARD COLLEGE</a:t>
            </a:r>
            <a:endParaRPr lang="en-US" sz="711" b="0" kern="0" spc="119" dirty="0">
              <a:solidFill>
                <a:schemeClr val="tx1">
                  <a:lumMod val="50000"/>
                </a:schemeClr>
              </a:solidFill>
            </a:endParaRPr>
          </a:p>
        </p:txBody>
      </p:sp>
    </p:spTree>
    <p:extLst>
      <p:ext uri="{BB962C8B-B14F-4D97-AF65-F5344CB8AC3E}">
        <p14:creationId xmlns:p14="http://schemas.microsoft.com/office/powerpoint/2010/main" val="146332620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sldNum="0" hdr="0" ftr="0" dt="0"/>
  <p:txStyles>
    <p:titleStyle>
      <a:lvl1pPr algn="l" defTabSz="541873" rtl="0" eaLnBrk="1" latinLnBrk="0" hangingPunct="1">
        <a:spcBef>
          <a:spcPct val="0"/>
        </a:spcBef>
        <a:buNone/>
        <a:defRPr sz="3556" b="1" kern="1200">
          <a:solidFill>
            <a:srgbClr val="5393AB"/>
          </a:solidFill>
          <a:latin typeface="+mj-lt"/>
          <a:ea typeface="+mj-ea"/>
          <a:cs typeface="+mj-cs"/>
        </a:defRPr>
      </a:lvl1pPr>
    </p:titleStyle>
    <p:bodyStyle>
      <a:lvl1pPr marL="406405" indent="-406405" algn="l" defTabSz="541873" rtl="0" eaLnBrk="1" latinLnBrk="0" hangingPunct="1">
        <a:spcBef>
          <a:spcPct val="20000"/>
        </a:spcBef>
        <a:buFont typeface="Arial"/>
        <a:buChar char="•"/>
        <a:defRPr sz="3319" kern="1200">
          <a:solidFill>
            <a:schemeClr val="tx1"/>
          </a:solidFill>
          <a:latin typeface="Arial"/>
          <a:ea typeface="+mn-ea"/>
          <a:cs typeface="Arial"/>
        </a:defRPr>
      </a:lvl1pPr>
      <a:lvl2pPr marL="880544" indent="-338671" algn="l" defTabSz="541873" rtl="0" eaLnBrk="1" latinLnBrk="0" hangingPunct="1">
        <a:spcBef>
          <a:spcPct val="20000"/>
        </a:spcBef>
        <a:buFont typeface="Arial"/>
        <a:buChar char="–"/>
        <a:defRPr sz="2844" kern="1200">
          <a:solidFill>
            <a:schemeClr val="tx1"/>
          </a:solidFill>
          <a:latin typeface="Arial"/>
          <a:ea typeface="+mn-ea"/>
          <a:cs typeface="Arial"/>
        </a:defRPr>
      </a:lvl2pPr>
      <a:lvl3pPr marL="1354684" indent="-270937" algn="l" defTabSz="541873" rtl="0" eaLnBrk="1" latinLnBrk="0" hangingPunct="1">
        <a:spcBef>
          <a:spcPct val="20000"/>
        </a:spcBef>
        <a:buFont typeface="Arial"/>
        <a:buChar char="•"/>
        <a:defRPr sz="2844" kern="1200">
          <a:solidFill>
            <a:schemeClr val="tx1"/>
          </a:solidFill>
          <a:latin typeface="Arial"/>
          <a:ea typeface="+mn-ea"/>
          <a:cs typeface="Arial"/>
        </a:defRPr>
      </a:lvl3pPr>
      <a:lvl4pPr marL="1896557" indent="-270937" algn="l" defTabSz="541873" rtl="0" eaLnBrk="1" latinLnBrk="0" hangingPunct="1">
        <a:spcBef>
          <a:spcPct val="20000"/>
        </a:spcBef>
        <a:buFont typeface="Arial"/>
        <a:buChar char="–"/>
        <a:defRPr sz="2370" kern="1200">
          <a:solidFill>
            <a:schemeClr val="tx1"/>
          </a:solidFill>
          <a:latin typeface="Arial"/>
          <a:ea typeface="+mn-ea"/>
          <a:cs typeface="Arial"/>
        </a:defRPr>
      </a:lvl4pPr>
      <a:lvl5pPr marL="2438430" indent="-270937" algn="l" defTabSz="541873" rtl="0" eaLnBrk="1" latinLnBrk="0" hangingPunct="1">
        <a:spcBef>
          <a:spcPct val="20000"/>
        </a:spcBef>
        <a:buFont typeface="Arial"/>
        <a:buChar char="»"/>
        <a:defRPr sz="2370" kern="1200">
          <a:solidFill>
            <a:schemeClr val="tx1"/>
          </a:solidFill>
          <a:latin typeface="Arial"/>
          <a:ea typeface="+mn-ea"/>
          <a:cs typeface="Arial"/>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22">
                <a:solidFill>
                  <a:schemeClr val="tx1">
                    <a:tint val="75000"/>
                  </a:schemeClr>
                </a:solidFill>
              </a:defRPr>
            </a:lvl1pPr>
          </a:lstStyle>
          <a:p>
            <a:fld id="{916C5737-1FD2-A549-8C7D-0E565AA8B7CE}" type="datetimeFigureOut">
              <a:rPr lang="en-US" smtClean="0"/>
              <a:pPr/>
              <a:t>4/2/2024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22">
                <a:solidFill>
                  <a:schemeClr val="tx1">
                    <a:tint val="75000"/>
                  </a:schemeClr>
                </a:solidFill>
              </a:defRPr>
            </a:lvl1pPr>
          </a:lstStyle>
          <a:p>
            <a:fld id="{3B68BD0C-3E9E-A744-8639-A5BA26253702}" type="slidenum">
              <a:rPr lang="en-US" smtClean="0"/>
              <a:pPr/>
              <a:t>‹#›</a:t>
            </a:fld>
            <a:endParaRPr lang="en-US"/>
          </a:p>
        </p:txBody>
      </p:sp>
    </p:spTree>
    <p:extLst>
      <p:ext uri="{BB962C8B-B14F-4D97-AF65-F5344CB8AC3E}">
        <p14:creationId xmlns:p14="http://schemas.microsoft.com/office/powerpoint/2010/main" val="2389613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541873" rtl="0" eaLnBrk="1" latinLnBrk="0" hangingPunct="1">
        <a:spcBef>
          <a:spcPct val="0"/>
        </a:spcBef>
        <a:buNone/>
        <a:defRPr sz="5215" kern="1200">
          <a:solidFill>
            <a:schemeClr val="tx1"/>
          </a:solidFill>
          <a:latin typeface="+mj-lt"/>
          <a:ea typeface="+mj-ea"/>
          <a:cs typeface="+mj-cs"/>
        </a:defRPr>
      </a:lvl1pPr>
    </p:titleStyle>
    <p:bodyStyle>
      <a:lvl1pPr marL="406405" indent="-406405" algn="l" defTabSz="541873" rtl="0" eaLnBrk="1" latinLnBrk="0" hangingPunct="1">
        <a:spcBef>
          <a:spcPct val="20000"/>
        </a:spcBef>
        <a:buFont typeface="Arial"/>
        <a:buChar char="•"/>
        <a:defRPr sz="3793" kern="1200">
          <a:solidFill>
            <a:schemeClr val="tx1"/>
          </a:solidFill>
          <a:latin typeface="+mn-lt"/>
          <a:ea typeface="+mn-ea"/>
          <a:cs typeface="+mn-cs"/>
        </a:defRPr>
      </a:lvl1pPr>
      <a:lvl2pPr marL="880544" indent="-338671" algn="l" defTabSz="541873" rtl="0" eaLnBrk="1" latinLnBrk="0" hangingPunct="1">
        <a:spcBef>
          <a:spcPct val="20000"/>
        </a:spcBef>
        <a:buFont typeface="Arial"/>
        <a:buChar char="–"/>
        <a:defRPr sz="3319" kern="1200">
          <a:solidFill>
            <a:schemeClr val="tx1"/>
          </a:solidFill>
          <a:latin typeface="+mn-lt"/>
          <a:ea typeface="+mn-ea"/>
          <a:cs typeface="+mn-cs"/>
        </a:defRPr>
      </a:lvl2pPr>
      <a:lvl3pPr marL="1354684" indent="-270937" algn="l" defTabSz="541873" rtl="0" eaLnBrk="1" latinLnBrk="0" hangingPunct="1">
        <a:spcBef>
          <a:spcPct val="20000"/>
        </a:spcBef>
        <a:buFont typeface="Arial"/>
        <a:buChar char="•"/>
        <a:defRPr sz="2844" kern="1200">
          <a:solidFill>
            <a:schemeClr val="tx1"/>
          </a:solidFill>
          <a:latin typeface="+mn-lt"/>
          <a:ea typeface="+mn-ea"/>
          <a:cs typeface="+mn-cs"/>
        </a:defRPr>
      </a:lvl3pPr>
      <a:lvl4pPr marL="1896557" indent="-270937" algn="l" defTabSz="541873" rtl="0" eaLnBrk="1" latinLnBrk="0" hangingPunct="1">
        <a:spcBef>
          <a:spcPct val="20000"/>
        </a:spcBef>
        <a:buFont typeface="Arial"/>
        <a:buChar char="–"/>
        <a:defRPr sz="2370" kern="1200">
          <a:solidFill>
            <a:schemeClr val="tx1"/>
          </a:solidFill>
          <a:latin typeface="+mn-lt"/>
          <a:ea typeface="+mn-ea"/>
          <a:cs typeface="+mn-cs"/>
        </a:defRPr>
      </a:lvl4pPr>
      <a:lvl5pPr marL="2438430" indent="-270937" algn="l" defTabSz="541873" rtl="0" eaLnBrk="1" latinLnBrk="0" hangingPunct="1">
        <a:spcBef>
          <a:spcPct val="20000"/>
        </a:spcBef>
        <a:buFont typeface="Arial"/>
        <a:buChar char="»"/>
        <a:defRPr sz="2370" kern="1200">
          <a:solidFill>
            <a:schemeClr val="tx1"/>
          </a:solidFill>
          <a:latin typeface="+mn-lt"/>
          <a:ea typeface="+mn-ea"/>
          <a:cs typeface="+mn-cs"/>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p:nvPicPr>
        <p:blipFill rotWithShape="1">
          <a:blip r:embed="rId28" cstate="email">
            <a:extLst>
              <a:ext uri="{28A0092B-C50C-407E-A947-70E740481C1C}">
                <a14:useLocalDpi xmlns:a14="http://schemas.microsoft.com/office/drawing/2010/main"/>
              </a:ext>
              <a:ext uri="{96DAC541-7B7A-43D3-8B79-37D633B846F1}">
                <asvg:svgBlip xmlns:asvg="http://schemas.microsoft.com/office/drawing/2016/SVG/main" r:embed="rId29"/>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dirty="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dirty="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4622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hf sldNum="0" hdr="0" ftr="0" dt="0"/>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hyperlink" Target="http://www.jchs.harvard.edu/sites/default/files/n08-1_will_0.pdf" TargetMode="External"/><Relationship Id="rId2" Type="http://schemas.openxmlformats.org/officeDocument/2006/relationships/hyperlink" Target="http://www.jchs.harvard.edu/sites/default/files/n07-1_bendimerad_0.pdf" TargetMode="External"/><Relationship Id="rId1" Type="http://schemas.openxmlformats.org/officeDocument/2006/relationships/slideLayout" Target="../slideLayouts/slideLayout45.xml"/><Relationship Id="rId4" Type="http://schemas.openxmlformats.org/officeDocument/2006/relationships/hyperlink" Target="http://www.jchs.harvard.edu/sites/default/files/n16-4_will_0.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46.xml"/><Relationship Id="rId4" Type="http://schemas.openxmlformats.org/officeDocument/2006/relationships/hyperlink" Target="http://www.census.gov/construction/c30/news.html"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hyperlink" Target="http://www.jchs.harvard.edu/sites/default/files/n16-4_will_0.pdf" TargetMode="Externa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hyperlink" Target="http://www.jchs.harvard.edu/sites/default/files/n08-1_will_0.pdf" TargetMode="Externa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 Historical Record of Charts from the Quarterly Press Releases of the Leading Indicator of Remodeling Activity</a:t>
            </a:r>
          </a:p>
        </p:txBody>
      </p:sp>
      <p:sp>
        <p:nvSpPr>
          <p:cNvPr id="3" name="Subtitle 2"/>
          <p:cNvSpPr>
            <a:spLocks noGrp="1"/>
          </p:cNvSpPr>
          <p:nvPr>
            <p:ph type="subTitle" idx="1"/>
          </p:nvPr>
        </p:nvSpPr>
        <p:spPr/>
        <p:txBody>
          <a:bodyPr/>
          <a:lstStyle/>
          <a:p>
            <a:r>
              <a:rPr lang="en-US"/>
              <a:t>2007 to Present</a:t>
            </a:r>
            <a:endParaRPr lang="en-US" dirty="0"/>
          </a:p>
        </p:txBody>
      </p:sp>
    </p:spTree>
    <p:extLst>
      <p:ext uri="{BB962C8B-B14F-4D97-AF65-F5344CB8AC3E}">
        <p14:creationId xmlns:p14="http://schemas.microsoft.com/office/powerpoint/2010/main" val="21972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2098235885"/>
              </p:ext>
            </p:extLst>
          </p:nvPr>
        </p:nvGraphicFramePr>
        <p:xfrm>
          <a:off x="406400" y="2057400"/>
          <a:ext cx="11454459" cy="3838982"/>
        </p:xfrm>
        <a:graphic>
          <a:graphicData uri="http://schemas.openxmlformats.org/drawingml/2006/chart">
            <c:chart xmlns:c="http://schemas.openxmlformats.org/drawingml/2006/chart" xmlns:r="http://schemas.openxmlformats.org/officeDocument/2006/relationships" r:id="rId3"/>
          </a:graphicData>
        </a:graphic>
      </p:graphicFrame>
      <p:sp>
        <p:nvSpPr>
          <p:cNvPr id="53250" name="Rectangle 2"/>
          <p:cNvSpPr>
            <a:spLocks noGrp="1" noChangeArrowheads="1"/>
          </p:cNvSpPr>
          <p:nvPr>
            <p:ph type="title"/>
          </p:nvPr>
        </p:nvSpPr>
        <p:spPr/>
        <p:txBody>
          <a:bodyPr/>
          <a:lstStyle/>
          <a:p>
            <a:pPr algn="ctr"/>
            <a:r>
              <a:rPr lang="en-US" sz="3000"/>
              <a:t>Leading Indicator of Remodeling Activity – Third Quarter 2008</a:t>
            </a:r>
            <a:br>
              <a:rPr lang="en-US"/>
            </a:br>
            <a:r>
              <a:rPr lang="en-US" sz="1600" i="1"/>
              <a:t>Published: October 2008</a:t>
            </a:r>
            <a:endParaRPr lang="en-US" i="1" dirty="0"/>
          </a:p>
        </p:txBody>
      </p:sp>
      <p:sp>
        <p:nvSpPr>
          <p:cNvPr id="53252" name="Text Box 4"/>
          <p:cNvSpPr txBox="1">
            <a:spLocks noChangeArrowheads="1"/>
          </p:cNvSpPr>
          <p:nvPr/>
        </p:nvSpPr>
        <p:spPr bwMode="auto">
          <a:xfrm>
            <a:off x="787399" y="12468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3253" name="Text Box 5"/>
          <p:cNvSpPr txBox="1">
            <a:spLocks noChangeArrowheads="1"/>
          </p:cNvSpPr>
          <p:nvPr/>
        </p:nvSpPr>
        <p:spPr bwMode="auto">
          <a:xfrm>
            <a:off x="7696200" y="146567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sp>
        <p:nvSpPr>
          <p:cNvPr id="7" name="TextBox 6"/>
          <p:cNvSpPr txBox="1"/>
          <p:nvPr/>
        </p:nvSpPr>
        <p:spPr>
          <a:xfrm>
            <a:off x="304800"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a:r>
              <a:rPr lang="en-US" sz="3000" dirty="0"/>
              <a:t>Leading Indicator of Remodeling Activity – Fourth Quarter 2008</a:t>
            </a:r>
            <a:br>
              <a:rPr lang="en-US" dirty="0"/>
            </a:br>
            <a:r>
              <a:rPr lang="en-US" sz="1600" i="1" dirty="0"/>
              <a:t>Published: January 2009</a:t>
            </a:r>
            <a:endParaRPr lang="en-US" i="1" dirty="0"/>
          </a:p>
        </p:txBody>
      </p:sp>
      <p:sp>
        <p:nvSpPr>
          <p:cNvPr id="56324" name="Text Box 4"/>
          <p:cNvSpPr txBox="1">
            <a:spLocks noChangeArrowheads="1"/>
          </p:cNvSpPr>
          <p:nvPr/>
        </p:nvSpPr>
        <p:spPr bwMode="auto">
          <a:xfrm>
            <a:off x="762000" y="128294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6325" name="Text Box 5"/>
          <p:cNvSpPr txBox="1">
            <a:spLocks noChangeArrowheads="1"/>
          </p:cNvSpPr>
          <p:nvPr/>
        </p:nvSpPr>
        <p:spPr bwMode="auto">
          <a:xfrm>
            <a:off x="7640695" y="1520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615081213"/>
              </p:ext>
            </p:extLst>
          </p:nvPr>
        </p:nvGraphicFramePr>
        <p:xfrm>
          <a:off x="346192" y="2069625"/>
          <a:ext cx="11454459" cy="376767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76296" y="5875118"/>
            <a:ext cx="10972800"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fourth quarter 2008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First Quarter 2009</a:t>
            </a:r>
            <a:br>
              <a:rPr lang="en-US" sz="3000" dirty="0"/>
            </a:br>
            <a:r>
              <a:rPr lang="en-US" sz="1600" i="1" dirty="0"/>
              <a:t>Published: April 2009</a:t>
            </a:r>
            <a:endParaRPr lang="en-US" sz="3000" i="1" dirty="0"/>
          </a:p>
        </p:txBody>
      </p:sp>
      <p:sp>
        <p:nvSpPr>
          <p:cNvPr id="60420" name="Text Box 4"/>
          <p:cNvSpPr txBox="1">
            <a:spLocks noChangeArrowheads="1"/>
          </p:cNvSpPr>
          <p:nvPr/>
        </p:nvSpPr>
        <p:spPr bwMode="auto">
          <a:xfrm>
            <a:off x="762000" y="114300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20000" y="139426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029172041"/>
              </p:ext>
            </p:extLst>
          </p:nvPr>
        </p:nvGraphicFramePr>
        <p:xfrm>
          <a:off x="330005" y="1905000"/>
          <a:ext cx="11454459"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0005" y="5791200"/>
            <a:ext cx="10701867"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2009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Second Quarter 2009</a:t>
            </a:r>
            <a:br>
              <a:rPr lang="en-US" dirty="0"/>
            </a:br>
            <a:r>
              <a:rPr lang="en-US" sz="1600" i="1" dirty="0"/>
              <a:t>Published: July 2009</a:t>
            </a:r>
            <a:endParaRPr lang="en-US" i="1" dirty="0"/>
          </a:p>
        </p:txBody>
      </p:sp>
      <p:sp>
        <p:nvSpPr>
          <p:cNvPr id="60420" name="Text Box 4"/>
          <p:cNvSpPr txBox="1">
            <a:spLocks noChangeArrowheads="1"/>
          </p:cNvSpPr>
          <p:nvPr/>
        </p:nvSpPr>
        <p:spPr bwMode="auto">
          <a:xfrm>
            <a:off x="609600" y="122913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62332" y="142746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916506848"/>
              </p:ext>
            </p:extLst>
          </p:nvPr>
        </p:nvGraphicFramePr>
        <p:xfrm>
          <a:off x="376296" y="1981201"/>
          <a:ext cx="11454459"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sz="3000" dirty="0"/>
              <a:t>Leading Indicator of Remodeling Activity – Third Quarter 2009</a:t>
            </a:r>
            <a:br>
              <a:rPr lang="en-US" dirty="0"/>
            </a:br>
            <a:r>
              <a:rPr lang="en-US" sz="1600" i="1" dirty="0"/>
              <a:t>Published: October 2009</a:t>
            </a:r>
            <a:endParaRPr lang="en-US" i="1" dirty="0"/>
          </a:p>
        </p:txBody>
      </p:sp>
      <p:sp>
        <p:nvSpPr>
          <p:cNvPr id="78852" name="Text Box 4"/>
          <p:cNvSpPr txBox="1">
            <a:spLocks noChangeArrowheads="1"/>
          </p:cNvSpPr>
          <p:nvPr/>
        </p:nvSpPr>
        <p:spPr bwMode="auto">
          <a:xfrm>
            <a:off x="685800" y="115332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78853" name="Text Box 5"/>
          <p:cNvSpPr txBox="1">
            <a:spLocks noChangeArrowheads="1"/>
          </p:cNvSpPr>
          <p:nvPr/>
        </p:nvSpPr>
        <p:spPr bwMode="auto">
          <a:xfrm>
            <a:off x="7696200" y="132385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2714707021"/>
              </p:ext>
            </p:extLst>
          </p:nvPr>
        </p:nvGraphicFramePr>
        <p:xfrm>
          <a:off x="526815" y="1828799"/>
          <a:ext cx="11093215"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2224" y="617704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Fourth Quarter 2009</a:t>
            </a:r>
            <a:br>
              <a:rPr lang="en-US" dirty="0"/>
            </a:br>
            <a:r>
              <a:rPr lang="en-US" sz="1600" i="1" dirty="0"/>
              <a:t>Published: January 2010</a:t>
            </a:r>
            <a:endParaRPr lang="en-US" i="1" dirty="0"/>
          </a:p>
        </p:txBody>
      </p:sp>
      <p:sp>
        <p:nvSpPr>
          <p:cNvPr id="87044" name="Text Box 4"/>
          <p:cNvSpPr txBox="1">
            <a:spLocks noChangeArrowheads="1"/>
          </p:cNvSpPr>
          <p:nvPr/>
        </p:nvSpPr>
        <p:spPr bwMode="auto">
          <a:xfrm>
            <a:off x="685800" y="12504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20000" y="141360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10530294"/>
              </p:ext>
            </p:extLst>
          </p:nvPr>
        </p:nvGraphicFramePr>
        <p:xfrm>
          <a:off x="526815" y="1905000"/>
          <a:ext cx="11093215"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First Quarter 2010</a:t>
            </a:r>
            <a:br>
              <a:rPr lang="en-US" sz="3000" dirty="0"/>
            </a:br>
            <a:r>
              <a:rPr lang="en-US" sz="1600" i="1" dirty="0"/>
              <a:t>Published: April 2010</a:t>
            </a:r>
            <a:endParaRPr lang="en-US" sz="3000" i="1" dirty="0"/>
          </a:p>
        </p:txBody>
      </p:sp>
      <p:sp>
        <p:nvSpPr>
          <p:cNvPr id="87044" name="Text Box 4"/>
          <p:cNvSpPr txBox="1">
            <a:spLocks noChangeArrowheads="1"/>
          </p:cNvSpPr>
          <p:nvPr/>
        </p:nvSpPr>
        <p:spPr bwMode="auto">
          <a:xfrm>
            <a:off x="680155" y="11561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96200" y="139507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271606798"/>
              </p:ext>
            </p:extLst>
          </p:nvPr>
        </p:nvGraphicFramePr>
        <p:xfrm>
          <a:off x="526815" y="1905000"/>
          <a:ext cx="1109321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06400" y="623208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2010</a:t>
            </a:r>
            <a:br>
              <a:rPr lang="en-US" dirty="0"/>
            </a:br>
            <a:r>
              <a:rPr lang="en-US" sz="1600" i="1" dirty="0"/>
              <a:t>Published: July 2010</a:t>
            </a:r>
            <a:endParaRPr lang="en-US" i="1" dirty="0"/>
          </a:p>
        </p:txBody>
      </p:sp>
      <p:sp>
        <p:nvSpPr>
          <p:cNvPr id="101380" name="Text Box 4"/>
          <p:cNvSpPr txBox="1">
            <a:spLocks noChangeArrowheads="1"/>
          </p:cNvSpPr>
          <p:nvPr/>
        </p:nvSpPr>
        <p:spPr bwMode="auto">
          <a:xfrm>
            <a:off x="685800" y="107390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275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293484222"/>
              </p:ext>
            </p:extLst>
          </p:nvPr>
        </p:nvGraphicFramePr>
        <p:xfrm>
          <a:off x="523052" y="1752600"/>
          <a:ext cx="11100741" cy="38126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19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2010</a:t>
            </a:r>
            <a:br>
              <a:rPr lang="en-US" dirty="0"/>
            </a:br>
            <a:r>
              <a:rPr lang="en-US" sz="1600" i="1" dirty="0"/>
              <a:t>Published: October 2010</a:t>
            </a:r>
            <a:endParaRPr lang="en-US" i="1" dirty="0"/>
          </a:p>
        </p:txBody>
      </p:sp>
      <p:sp>
        <p:nvSpPr>
          <p:cNvPr id="101380" name="Text Box 4"/>
          <p:cNvSpPr txBox="1">
            <a:spLocks noChangeArrowheads="1"/>
          </p:cNvSpPr>
          <p:nvPr/>
        </p:nvSpPr>
        <p:spPr bwMode="auto">
          <a:xfrm>
            <a:off x="705556" y="115439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814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526414004"/>
              </p:ext>
            </p:extLst>
          </p:nvPr>
        </p:nvGraphicFramePr>
        <p:xfrm>
          <a:off x="523052" y="1752600"/>
          <a:ext cx="11100741"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18789" y="605361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2010</a:t>
            </a:r>
            <a:br>
              <a:rPr lang="en-US" dirty="0"/>
            </a:br>
            <a:r>
              <a:rPr lang="en-US" sz="1600" i="1" dirty="0"/>
              <a:t>Published: January 2011</a:t>
            </a:r>
            <a:endParaRPr lang="en-US" i="1" dirty="0"/>
          </a:p>
        </p:txBody>
      </p:sp>
      <p:sp>
        <p:nvSpPr>
          <p:cNvPr id="101380" name="Text Box 4"/>
          <p:cNvSpPr txBox="1">
            <a:spLocks noChangeArrowheads="1"/>
          </p:cNvSpPr>
          <p:nvPr/>
        </p:nvSpPr>
        <p:spPr bwMode="auto">
          <a:xfrm>
            <a:off x="685800"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9241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677766498"/>
              </p:ext>
            </p:extLst>
          </p:nvPr>
        </p:nvGraphicFramePr>
        <p:xfrm>
          <a:off x="523052" y="1981200"/>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104839"/>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History of the LIRA and User Notes</a:t>
            </a:r>
          </a:p>
        </p:txBody>
      </p:sp>
      <p:sp>
        <p:nvSpPr>
          <p:cNvPr id="3" name="Content Placeholder 2"/>
          <p:cNvSpPr>
            <a:spLocks noGrp="1"/>
          </p:cNvSpPr>
          <p:nvPr>
            <p:ph idx="1"/>
          </p:nvPr>
        </p:nvSpPr>
        <p:spPr/>
        <p:txBody>
          <a:bodyPr>
            <a:normAutofit/>
          </a:bodyPr>
          <a:lstStyle/>
          <a:p>
            <a:r>
              <a:rPr lang="en-US" dirty="0"/>
              <a:t>First developed in 2007, the LIRA was originally benchmarked to the Census Bureau’s quarterly Construction Spending (C-50) series of home improvements and maintenance/repairs to owner-occupied units.</a:t>
            </a:r>
          </a:p>
          <a:p>
            <a:pPr lvl="1"/>
            <a:r>
              <a:rPr lang="en-US" dirty="0">
                <a:hlinkClick r:id="rId2"/>
              </a:rPr>
              <a:t>http://www.jchs.harvard.edu/sites/default/files/n07-1_bendimerad_0.pdf</a:t>
            </a:r>
            <a:r>
              <a:rPr lang="en-US" dirty="0"/>
              <a:t> </a:t>
            </a:r>
          </a:p>
          <a:p>
            <a:pPr lvl="1"/>
            <a:endParaRPr lang="en-US" dirty="0"/>
          </a:p>
          <a:p>
            <a:r>
              <a:rPr lang="en-US" dirty="0"/>
              <a:t>In 2008, the C-50 was discontinued, and the LIRA was re-benchmarked to the Census Bureau’s monthly C-30 series of home improvement spending to owner-occupied units (maintenance spending was no longer available).</a:t>
            </a:r>
          </a:p>
          <a:p>
            <a:pPr lvl="1"/>
            <a:r>
              <a:rPr lang="en-US" dirty="0">
                <a:hlinkClick r:id="rId3"/>
              </a:rPr>
              <a:t>http://www.jchs.harvard.edu/sites/default/files/n08-1_will_0.pdf</a:t>
            </a:r>
            <a:r>
              <a:rPr lang="en-US" dirty="0"/>
              <a:t>  </a:t>
            </a:r>
          </a:p>
          <a:p>
            <a:pPr lvl="1"/>
            <a:endParaRPr lang="en-US" dirty="0"/>
          </a:p>
          <a:p>
            <a:r>
              <a:rPr lang="en-US" dirty="0"/>
              <a:t>In 2016, the LIRA was again re-benchmarked to historical estimates of home improvement and maintenance/repair spending based on data from HUD’s biennial American Housing Survey. </a:t>
            </a:r>
          </a:p>
          <a:p>
            <a:pPr lvl="1"/>
            <a:r>
              <a:rPr lang="en-US" dirty="0">
                <a:hlinkClick r:id="rId4"/>
              </a:rPr>
              <a:t>http://www.jchs.harvard.edu/sites/default/files/n16-4_will_0.pdf</a:t>
            </a:r>
            <a:r>
              <a:rPr lang="en-US" dirty="0"/>
              <a:t> </a:t>
            </a:r>
          </a:p>
        </p:txBody>
      </p:sp>
    </p:spTree>
    <p:extLst>
      <p:ext uri="{BB962C8B-B14F-4D97-AF65-F5344CB8AC3E}">
        <p14:creationId xmlns:p14="http://schemas.microsoft.com/office/powerpoint/2010/main" val="313709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2011</a:t>
            </a:r>
            <a:br>
              <a:rPr lang="en-US" dirty="0"/>
            </a:br>
            <a:r>
              <a:rPr lang="en-US" sz="1600" i="1" dirty="0"/>
              <a:t>Published: April 2011</a:t>
            </a:r>
            <a:endParaRPr lang="en-US" i="1" dirty="0"/>
          </a:p>
        </p:txBody>
      </p:sp>
      <p:sp>
        <p:nvSpPr>
          <p:cNvPr id="101380" name="Text Box 4"/>
          <p:cNvSpPr txBox="1">
            <a:spLocks noChangeArrowheads="1"/>
          </p:cNvSpPr>
          <p:nvPr/>
        </p:nvSpPr>
        <p:spPr bwMode="auto">
          <a:xfrm>
            <a:off x="705556" y="12029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0479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088683730"/>
              </p:ext>
            </p:extLst>
          </p:nvPr>
        </p:nvGraphicFramePr>
        <p:xfrm>
          <a:off x="511339" y="19050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62467" y="6066073"/>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2011</a:t>
            </a:r>
            <a:br>
              <a:rPr lang="en-US" dirty="0"/>
            </a:br>
            <a:r>
              <a:rPr lang="en-US" sz="1600" i="1" dirty="0"/>
              <a:t>Published: July 2011</a:t>
            </a:r>
            <a:endParaRPr lang="en-US" i="1" dirty="0"/>
          </a:p>
        </p:txBody>
      </p:sp>
      <p:sp>
        <p:nvSpPr>
          <p:cNvPr id="101380" name="Text Box 4"/>
          <p:cNvSpPr txBox="1">
            <a:spLocks noChangeArrowheads="1"/>
          </p:cNvSpPr>
          <p:nvPr/>
        </p:nvSpPr>
        <p:spPr bwMode="auto">
          <a:xfrm>
            <a:off x="685800" y="127362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5118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3097308"/>
              </p:ext>
            </p:extLst>
          </p:nvPr>
        </p:nvGraphicFramePr>
        <p:xfrm>
          <a:off x="509882" y="1981201"/>
          <a:ext cx="11100741"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2011</a:t>
            </a:r>
            <a:br>
              <a:rPr lang="en-US" dirty="0"/>
            </a:br>
            <a:r>
              <a:rPr lang="en-US" sz="1600" i="1" dirty="0"/>
              <a:t>Published: October 2011</a:t>
            </a:r>
            <a:endParaRPr lang="en-US" i="1" dirty="0"/>
          </a:p>
        </p:txBody>
      </p:sp>
      <p:sp>
        <p:nvSpPr>
          <p:cNvPr id="101380" name="Text Box 4"/>
          <p:cNvSpPr txBox="1">
            <a:spLocks noChangeArrowheads="1"/>
          </p:cNvSpPr>
          <p:nvPr/>
        </p:nvSpPr>
        <p:spPr bwMode="auto">
          <a:xfrm>
            <a:off x="705556" y="12323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744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231068154"/>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960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2011</a:t>
            </a:r>
            <a:br>
              <a:rPr lang="en-US" dirty="0"/>
            </a:br>
            <a:r>
              <a:rPr lang="en-US" sz="1600" i="1" dirty="0"/>
              <a:t>Published: January 2012</a:t>
            </a:r>
            <a:endParaRPr lang="en-US" i="1" dirty="0"/>
          </a:p>
        </p:txBody>
      </p:sp>
      <p:sp>
        <p:nvSpPr>
          <p:cNvPr id="101380" name="Text Box 4"/>
          <p:cNvSpPr txBox="1">
            <a:spLocks noChangeArrowheads="1"/>
          </p:cNvSpPr>
          <p:nvPr/>
        </p:nvSpPr>
        <p:spPr bwMode="auto">
          <a:xfrm>
            <a:off x="685800" y="125697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3413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29826197"/>
              </p:ext>
            </p:extLst>
          </p:nvPr>
        </p:nvGraphicFramePr>
        <p:xfrm>
          <a:off x="509882" y="1981201"/>
          <a:ext cx="11100741"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5145"/>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2012</a:t>
            </a:r>
            <a:br>
              <a:rPr lang="en-US" sz="3000" dirty="0"/>
            </a:br>
            <a:r>
              <a:rPr lang="en-US" sz="1600" i="1" dirty="0"/>
              <a:t>Published: April 2012</a:t>
            </a:r>
            <a:endParaRPr lang="en-US" sz="3000"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373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70773229"/>
              </p:ext>
            </p:extLst>
          </p:nvPr>
        </p:nvGraphicFramePr>
        <p:xfrm>
          <a:off x="528818" y="1828801"/>
          <a:ext cx="1110074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4408"/>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2012</a:t>
            </a:r>
            <a:br>
              <a:rPr lang="en-US" dirty="0"/>
            </a:br>
            <a:r>
              <a:rPr lang="en-US" sz="1600" i="1" dirty="0"/>
              <a:t>Published: July 2012</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36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54438962"/>
              </p:ext>
            </p:extLst>
          </p:nvPr>
        </p:nvGraphicFramePr>
        <p:xfrm>
          <a:off x="511763" y="19050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33966"/>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2012</a:t>
            </a:r>
            <a:br>
              <a:rPr lang="en-US" dirty="0"/>
            </a:br>
            <a:r>
              <a:rPr lang="en-US" sz="1600" i="1" dirty="0"/>
              <a:t>Published: October 2012</a:t>
            </a:r>
            <a:endParaRPr lang="en-US"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65828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481181691"/>
              </p:ext>
            </p:extLst>
          </p:nvPr>
        </p:nvGraphicFramePr>
        <p:xfrm>
          <a:off x="511763" y="21336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28648"/>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2012</a:t>
            </a:r>
            <a:br>
              <a:rPr lang="en-US" dirty="0"/>
            </a:br>
            <a:r>
              <a:rPr lang="en-US" sz="1600" i="1" dirty="0"/>
              <a:t>Published: January 2013</a:t>
            </a:r>
            <a:endParaRPr lang="en-US"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231798"/>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04349013"/>
              </p:ext>
            </p:extLst>
          </p:nvPr>
        </p:nvGraphicFramePr>
        <p:xfrm>
          <a:off x="534645" y="18288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6580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fourth quarter 2012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2013</a:t>
            </a:r>
            <a:br>
              <a:rPr lang="en-US" dirty="0"/>
            </a:br>
            <a:r>
              <a:rPr lang="en-US" sz="1600" i="1" dirty="0"/>
              <a:t>Published: April 2013</a:t>
            </a:r>
            <a:endParaRPr lang="en-US" i="1" dirty="0"/>
          </a:p>
        </p:txBody>
      </p:sp>
      <p:sp>
        <p:nvSpPr>
          <p:cNvPr id="101380" name="Text Box 4"/>
          <p:cNvSpPr txBox="1">
            <a:spLocks noChangeArrowheads="1"/>
          </p:cNvSpPr>
          <p:nvPr/>
        </p:nvSpPr>
        <p:spPr bwMode="auto">
          <a:xfrm>
            <a:off x="632178" y="1276855"/>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20000" y="1495697"/>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111852042"/>
              </p:ext>
            </p:extLst>
          </p:nvPr>
        </p:nvGraphicFramePr>
        <p:xfrm>
          <a:off x="459081"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4772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6450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2013</a:t>
            </a:r>
            <a:br>
              <a:rPr lang="en-US" dirty="0"/>
            </a:br>
            <a:r>
              <a:rPr lang="en-US" sz="1600" i="1" dirty="0"/>
              <a:t>Published: July 2013</a:t>
            </a:r>
            <a:endParaRPr lang="en-US" i="1" dirty="0"/>
          </a:p>
        </p:txBody>
      </p:sp>
      <p:sp>
        <p:nvSpPr>
          <p:cNvPr id="101380" name="Text Box 4"/>
          <p:cNvSpPr txBox="1">
            <a:spLocks noChangeArrowheads="1"/>
          </p:cNvSpPr>
          <p:nvPr/>
        </p:nvSpPr>
        <p:spPr bwMode="auto">
          <a:xfrm>
            <a:off x="685800" y="1423886"/>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96200" y="1610896"/>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276556"/>
              </p:ext>
            </p:extLst>
          </p:nvPr>
        </p:nvGraphicFramePr>
        <p:xfrm>
          <a:off x="509882" y="20574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4246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second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26614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First Quarter 2007</a:t>
            </a:r>
            <a:br>
              <a:rPr lang="en-US" dirty="0"/>
            </a:br>
            <a:r>
              <a:rPr lang="en-US" sz="1600" i="1" dirty="0"/>
              <a:t>Published: April 2007</a:t>
            </a:r>
            <a:endParaRPr lang="en-US" i="1" dirty="0"/>
          </a:p>
        </p:txBody>
      </p:sp>
      <p:sp>
        <p:nvSpPr>
          <p:cNvPr id="18438" name="Text Box 6"/>
          <p:cNvSpPr txBox="1">
            <a:spLocks noChangeArrowheads="1"/>
          </p:cNvSpPr>
          <p:nvPr/>
        </p:nvSpPr>
        <p:spPr bwMode="auto">
          <a:xfrm>
            <a:off x="685800" y="1074168"/>
            <a:ext cx="2806730" cy="967701"/>
          </a:xfrm>
          <a:prstGeom prst="rect">
            <a:avLst/>
          </a:prstGeom>
          <a:noFill/>
          <a:ln w="12700">
            <a:noFill/>
            <a:miter lim="800000"/>
            <a:headEnd type="none" w="sm" len="sm"/>
            <a:tailEnd type="none" w="sm" len="sm"/>
          </a:ln>
          <a:effectLst/>
        </p:spPr>
        <p:txBody>
          <a:bodyPr wrap="none">
            <a:spAutoFit/>
          </a:bodyPr>
          <a:lstStyle/>
          <a:p>
            <a:pPr eaLnBrk="0" hangingPunct="0"/>
            <a:r>
              <a:rPr lang="en-US" sz="1422" dirty="0">
                <a:latin typeface="Arial"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charset="0"/>
              </a:rPr>
              <a:t>Billions of $</a:t>
            </a:r>
          </a:p>
          <a:p>
            <a:pPr eaLnBrk="0" hangingPunct="0"/>
            <a:endParaRPr lang="en-US" sz="1422" dirty="0">
              <a:latin typeface="Arial" charset="0"/>
            </a:endParaRPr>
          </a:p>
        </p:txBody>
      </p:sp>
      <p:sp>
        <p:nvSpPr>
          <p:cNvPr id="18440" name="Text Box 8"/>
          <p:cNvSpPr txBox="1">
            <a:spLocks noChangeArrowheads="1"/>
          </p:cNvSpPr>
          <p:nvPr/>
        </p:nvSpPr>
        <p:spPr bwMode="auto">
          <a:xfrm>
            <a:off x="7924800" y="12930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15"/>
          <p:cNvGraphicFramePr>
            <a:graphicFrameLocks noChangeAspect="1"/>
          </p:cNvGraphicFramePr>
          <p:nvPr>
            <p:extLst>
              <p:ext uri="{D42A27DB-BD31-4B8C-83A1-F6EECF244321}">
                <p14:modId xmlns:p14="http://schemas.microsoft.com/office/powerpoint/2010/main" val="797097829"/>
              </p:ext>
            </p:extLst>
          </p:nvPr>
        </p:nvGraphicFramePr>
        <p:xfrm>
          <a:off x="421452" y="1773296"/>
          <a:ext cx="11461985"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17292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2013</a:t>
            </a:r>
            <a:br>
              <a:rPr lang="en-US" dirty="0"/>
            </a:br>
            <a:r>
              <a:rPr lang="en-US" sz="1600" i="1" dirty="0"/>
              <a:t>Published: October 2013</a:t>
            </a:r>
            <a:endParaRPr lang="en-US" i="1" dirty="0"/>
          </a:p>
        </p:txBody>
      </p:sp>
      <p:sp>
        <p:nvSpPr>
          <p:cNvPr id="101380" name="Text Box 4"/>
          <p:cNvSpPr txBox="1">
            <a:spLocks noChangeArrowheads="1"/>
          </p:cNvSpPr>
          <p:nvPr/>
        </p:nvSpPr>
        <p:spPr bwMode="auto">
          <a:xfrm>
            <a:off x="685800" y="13476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59267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12179769"/>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16836"/>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third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75403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2013</a:t>
            </a:r>
            <a:br>
              <a:rPr lang="en-US" dirty="0"/>
            </a:br>
            <a:r>
              <a:rPr lang="en-US" sz="1600" i="1" dirty="0"/>
              <a:t>Published: January 2014</a:t>
            </a:r>
            <a:endParaRPr lang="en-US" i="1" dirty="0"/>
          </a:p>
        </p:txBody>
      </p:sp>
      <p:sp>
        <p:nvSpPr>
          <p:cNvPr id="101380" name="Text Box 4"/>
          <p:cNvSpPr txBox="1">
            <a:spLocks noChangeArrowheads="1"/>
          </p:cNvSpPr>
          <p:nvPr/>
        </p:nvSpPr>
        <p:spPr bwMode="auto">
          <a:xfrm>
            <a:off x="632178"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20000" y="146588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965674137"/>
              </p:ext>
            </p:extLst>
          </p:nvPr>
        </p:nvGraphicFramePr>
        <p:xfrm>
          <a:off x="459081" y="1828800"/>
          <a:ext cx="11100741"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3"/>
          <p:cNvSpPr txBox="1">
            <a:spLocks noChangeArrowheads="1"/>
          </p:cNvSpPr>
          <p:nvPr/>
        </p:nvSpPr>
        <p:spPr bwMode="auto">
          <a:xfrm>
            <a:off x="361244" y="6169120"/>
            <a:ext cx="114695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Third quarter 2013 estimate does not include Census Bureau data, because third quarter data collection for home improvement spending was affected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51272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2014</a:t>
            </a:r>
            <a:br>
              <a:rPr lang="en-US" dirty="0"/>
            </a:br>
            <a:r>
              <a:rPr lang="en-US" sz="1600" i="1" dirty="0"/>
              <a:t>Published: April 2014</a:t>
            </a:r>
            <a:endParaRPr lang="en-US" i="1" dirty="0"/>
          </a:p>
        </p:txBody>
      </p:sp>
      <p:sp>
        <p:nvSpPr>
          <p:cNvPr id="101380" name="Text Box 4"/>
          <p:cNvSpPr txBox="1">
            <a:spLocks noChangeArrowheads="1"/>
          </p:cNvSpPr>
          <p:nvPr/>
        </p:nvSpPr>
        <p:spPr bwMode="auto">
          <a:xfrm>
            <a:off x="705556" y="11952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35910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20689443"/>
              </p:ext>
            </p:extLst>
          </p:nvPr>
        </p:nvGraphicFramePr>
        <p:xfrm>
          <a:off x="509882" y="1828801"/>
          <a:ext cx="11100741" cy="38339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04800" y="5943600"/>
            <a:ext cx="108966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The third and fourth quarter 2013 estimate is based on the LIRA, because data collection for home improvement spending by the Census Bureau was impacted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8414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2014</a:t>
            </a:r>
            <a:br>
              <a:rPr lang="en-US" dirty="0"/>
            </a:br>
            <a:r>
              <a:rPr lang="en-US" sz="1600" i="1" dirty="0"/>
              <a:t>Published: July 2014</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6852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16183791"/>
              </p:ext>
            </p:extLst>
          </p:nvPr>
        </p:nvGraphicFramePr>
        <p:xfrm>
          <a:off x="523052"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62697"/>
            <a:ext cx="108204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second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042663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2014</a:t>
            </a:r>
            <a:br>
              <a:rPr lang="en-US" sz="3000" dirty="0"/>
            </a:br>
            <a:r>
              <a:rPr lang="en-US" sz="1600" i="1" dirty="0"/>
              <a:t>Published: October 2014</a:t>
            </a:r>
            <a:endParaRPr lang="en-US" sz="3000"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66822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979696287"/>
              </p:ext>
            </p:extLst>
          </p:nvPr>
        </p:nvGraphicFramePr>
        <p:xfrm>
          <a:off x="509882" y="2133601"/>
          <a:ext cx="11100741"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96743"/>
            <a:ext cx="10771967"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third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846899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2014</a:t>
            </a:r>
            <a:br>
              <a:rPr lang="en-US" sz="3000" dirty="0"/>
            </a:br>
            <a:r>
              <a:rPr lang="en-US" sz="1600" i="1" dirty="0"/>
              <a:t>Published: January 2015</a:t>
            </a:r>
            <a:endParaRPr lang="en-US" sz="3000" i="1" dirty="0"/>
          </a:p>
        </p:txBody>
      </p:sp>
      <p:sp>
        <p:nvSpPr>
          <p:cNvPr id="101380" name="Text Box 4"/>
          <p:cNvSpPr txBox="1">
            <a:spLocks noChangeArrowheads="1"/>
          </p:cNvSpPr>
          <p:nvPr/>
        </p:nvSpPr>
        <p:spPr bwMode="auto">
          <a:xfrm>
            <a:off x="607881"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95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207831645"/>
              </p:ext>
            </p:extLst>
          </p:nvPr>
        </p:nvGraphicFramePr>
        <p:xfrm>
          <a:off x="509882" y="1981199"/>
          <a:ext cx="11100741"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31060" y="6165807"/>
            <a:ext cx="112663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414564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2015</a:t>
            </a:r>
            <a:br>
              <a:rPr lang="en-US" sz="3000" dirty="0"/>
            </a:br>
            <a:r>
              <a:rPr lang="en-US" sz="1600" i="1" dirty="0"/>
              <a:t>Published: April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19774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630882874"/>
              </p:ext>
            </p:extLst>
          </p:nvPr>
        </p:nvGraphicFramePr>
        <p:xfrm>
          <a:off x="509882" y="1664551"/>
          <a:ext cx="11100741" cy="42028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116834"/>
            <a:ext cx="1047608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336798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2015</a:t>
            </a:r>
            <a:br>
              <a:rPr lang="en-US" sz="3000" dirty="0"/>
            </a:br>
            <a:r>
              <a:rPr lang="en-US" sz="1600" i="1" dirty="0"/>
              <a:t>Published: July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23662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9226945"/>
              </p:ext>
            </p:extLst>
          </p:nvPr>
        </p:nvGraphicFramePr>
        <p:xfrm>
          <a:off x="509882" y="1664551"/>
          <a:ext cx="11100741" cy="41624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76397"/>
            <a:ext cx="975359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881938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2015</a:t>
            </a:r>
            <a:br>
              <a:rPr lang="en-US" sz="3000" dirty="0"/>
            </a:br>
            <a:r>
              <a:rPr lang="en-US" sz="1600" i="1" dirty="0"/>
              <a:t>Published: October 2015</a:t>
            </a:r>
            <a:endParaRPr lang="en-US" sz="3000" i="1" dirty="0"/>
          </a:p>
        </p:txBody>
      </p:sp>
      <p:sp>
        <p:nvSpPr>
          <p:cNvPr id="101380" name="Text Box 4"/>
          <p:cNvSpPr txBox="1">
            <a:spLocks noChangeArrowheads="1"/>
          </p:cNvSpPr>
          <p:nvPr/>
        </p:nvSpPr>
        <p:spPr bwMode="auto">
          <a:xfrm>
            <a:off x="705556" y="95314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44991" y="12163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84977386"/>
              </p:ext>
            </p:extLst>
          </p:nvPr>
        </p:nvGraphicFramePr>
        <p:xfrm>
          <a:off x="509882" y="1664551"/>
          <a:ext cx="11100741" cy="41266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81072"/>
            <a:ext cx="1056640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107040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2015</a:t>
            </a:r>
            <a:br>
              <a:rPr lang="en-US" sz="3000" dirty="0"/>
            </a:br>
            <a:r>
              <a:rPr lang="en-US" sz="1600" i="1" dirty="0"/>
              <a:t>Published: January 2016</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35052" y="130715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018523285"/>
              </p:ext>
            </p:extLst>
          </p:nvPr>
        </p:nvGraphicFramePr>
        <p:xfrm>
          <a:off x="509882" y="1664551"/>
          <a:ext cx="11100741" cy="40504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858998"/>
            <a:ext cx="10566401"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through the third quarter 2015 reflect significant revisions released by the US Census Bureau on 1-4-16. For more information, see: </a:t>
            </a:r>
            <a:r>
              <a:rPr lang="en-US" sz="948" dirty="0">
                <a:latin typeface="Arial" panose="020B0604020202020204" pitchFamily="34" charset="0"/>
                <a:cs typeface="Arial" panose="020B0604020202020204" pitchFamily="34" charset="0"/>
                <a:hlinkClick r:id="rId4"/>
              </a:rPr>
              <a:t>http://www.census.gov/construction/c30/news.html</a:t>
            </a:r>
            <a:r>
              <a:rPr lang="en-US" sz="948" dirty="0">
                <a:latin typeface="Arial" panose="020B0604020202020204" pitchFamily="34" charset="0"/>
                <a:cs typeface="Arial" panose="020B0604020202020204" pitchFamily="34" charset="0"/>
              </a:rPr>
              <a:t>. The fourth quarter 2015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26308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Second Quarter 2007</a:t>
            </a:r>
            <a:br>
              <a:rPr lang="en-US" dirty="0"/>
            </a:br>
            <a:r>
              <a:rPr lang="en-US" sz="1600" i="1" dirty="0"/>
              <a:t>Published: July 2007</a:t>
            </a:r>
            <a:endParaRPr lang="en-US" i="1" dirty="0"/>
          </a:p>
        </p:txBody>
      </p:sp>
      <p:sp>
        <p:nvSpPr>
          <p:cNvPr id="18438" name="Text Box 6"/>
          <p:cNvSpPr txBox="1">
            <a:spLocks noChangeArrowheads="1"/>
          </p:cNvSpPr>
          <p:nvPr/>
        </p:nvSpPr>
        <p:spPr bwMode="auto">
          <a:xfrm>
            <a:off x="762000" y="113706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24327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5663094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98305" y="617060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APRIL 2016</a:t>
            </a:r>
            <a:br>
              <a:rPr lang="en-US" dirty="0">
                <a:solidFill>
                  <a:schemeClr val="bg1"/>
                </a:solidFill>
              </a:rPr>
            </a:br>
            <a:r>
              <a:rPr lang="en-US" sz="4000" dirty="0">
                <a:solidFill>
                  <a:schemeClr val="bg1"/>
                </a:solidFill>
              </a:rPr>
              <a:t>LIRA RE-BENCHMARKED TO AHS-BASED SPENDING ESTIMATES</a:t>
            </a:r>
            <a:br>
              <a:rPr lang="en-US" dirty="0">
                <a:solidFill>
                  <a:schemeClr val="bg1"/>
                </a:solidFill>
              </a:rPr>
            </a:br>
            <a:r>
              <a:rPr lang="en-US" sz="2200" b="0" cap="none" dirty="0">
                <a:solidFill>
                  <a:schemeClr val="bg1"/>
                </a:solidFill>
                <a:hlinkClick r:id="rId2"/>
              </a:rPr>
              <a:t>http://www.jchs.harvard.edu/sites/default/files/n16-4_will_0.pdf</a:t>
            </a:r>
            <a:r>
              <a:rPr lang="en-US" sz="2200" b="0" cap="none" dirty="0">
                <a:solidFill>
                  <a:schemeClr val="bg1"/>
                </a:solidFill>
              </a:rPr>
              <a:t> </a:t>
            </a:r>
            <a:endParaRPr lang="en-US" sz="3200" b="0" cap="none" dirty="0">
              <a:solidFill>
                <a:schemeClr val="bg1"/>
              </a:solidFill>
            </a:endParaRPr>
          </a:p>
        </p:txBody>
      </p:sp>
    </p:spTree>
    <p:extLst>
      <p:ext uri="{BB962C8B-B14F-4D97-AF65-F5344CB8AC3E}">
        <p14:creationId xmlns:p14="http://schemas.microsoft.com/office/powerpoint/2010/main" val="485886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2016</a:t>
            </a:r>
            <a:br>
              <a:rPr lang="en-US" sz="3000" dirty="0"/>
            </a:br>
            <a:r>
              <a:rPr lang="en-US" sz="2800" i="1" dirty="0"/>
              <a:t>REBENCHMARKED TO AHS-BASED SERIES</a:t>
            </a:r>
            <a:br>
              <a:rPr lang="en-US" sz="2800" i="1" dirty="0"/>
            </a:br>
            <a:r>
              <a:rPr lang="en-US" sz="1600" i="1" dirty="0"/>
              <a:t>Published: April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3036364"/>
              </p:ext>
            </p:extLst>
          </p:nvPr>
        </p:nvGraphicFramePr>
        <p:xfrm>
          <a:off x="268288" y="21335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 y="1346097"/>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15400" y="162055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77794"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359389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2016</a:t>
            </a:r>
            <a:br>
              <a:rPr lang="en-US" sz="3000" dirty="0"/>
            </a:br>
            <a:r>
              <a:rPr lang="en-US" sz="1600" i="1" dirty="0"/>
              <a:t>Published: July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4157577"/>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4420" y="13085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15212" y="15273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07611" y="6089537"/>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85470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2016 </a:t>
            </a:r>
            <a:r>
              <a:rPr lang="en-US" sz="1600" i="1" dirty="0"/>
              <a:t>Published: October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5315181"/>
              </p:ext>
            </p:extLst>
          </p:nvPr>
        </p:nvGraphicFramePr>
        <p:xfrm>
          <a:off x="268288" y="21335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36623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8507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81000" y="6105482"/>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621340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2016</a:t>
            </a:r>
            <a:br>
              <a:rPr lang="en-US" sz="3000" dirty="0"/>
            </a:br>
            <a:r>
              <a:rPr lang="en-US" sz="1600" i="1" dirty="0"/>
              <a:t>Published: January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3529143"/>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4603" y="128195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0080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5970181"/>
            <a:ext cx="10411718"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12569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2017</a:t>
            </a:r>
            <a:br>
              <a:rPr lang="en-US" sz="3000" dirty="0"/>
            </a:br>
            <a:r>
              <a:rPr lang="en-US" sz="1600" i="1" dirty="0"/>
              <a:t>Published: April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094880"/>
              </p:ext>
            </p:extLst>
          </p:nvPr>
        </p:nvGraphicFramePr>
        <p:xfrm>
          <a:off x="268288" y="22097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7916" y="14142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6797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81107"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769655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2017</a:t>
            </a:r>
            <a:br>
              <a:rPr lang="en-US" sz="3000" dirty="0"/>
            </a:br>
            <a:r>
              <a:rPr lang="en-US" sz="1600" i="1" dirty="0"/>
              <a:t>Published: July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762576"/>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6631"/>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69001" y="1751739"/>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81529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2017</a:t>
            </a:r>
            <a:br>
              <a:rPr lang="en-US" sz="3000" dirty="0"/>
            </a:br>
            <a:r>
              <a:rPr lang="en-US" sz="1600" i="1" dirty="0"/>
              <a:t>Published: October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9896217"/>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600814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2017</a:t>
            </a:r>
            <a:br>
              <a:rPr lang="en-US" sz="3000" dirty="0"/>
            </a:br>
            <a:r>
              <a:rPr lang="en-US" sz="1600" i="1" dirty="0"/>
              <a:t>Published: January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9996749"/>
              </p:ext>
            </p:extLst>
          </p:nvPr>
        </p:nvGraphicFramePr>
        <p:xfrm>
          <a:off x="268288" y="19811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99524" y="11856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78940" y="1353280"/>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884740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2018</a:t>
            </a:r>
            <a:br>
              <a:rPr lang="en-US" sz="3000" dirty="0"/>
            </a:br>
            <a:r>
              <a:rPr lang="en-US" sz="1600" i="1" dirty="0"/>
              <a:t>Published: April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7345289"/>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34725" y="158749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05273" y="1775595"/>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94359"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36141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Third Quarter 2007</a:t>
            </a:r>
            <a:br>
              <a:rPr lang="en-US" dirty="0"/>
            </a:br>
            <a:r>
              <a:rPr lang="en-US" sz="1600" i="1" dirty="0"/>
              <a:t>Published: October 2007</a:t>
            </a:r>
            <a:endParaRPr lang="en-US" i="1" dirty="0"/>
          </a:p>
        </p:txBody>
      </p:sp>
      <p:sp>
        <p:nvSpPr>
          <p:cNvPr id="18438" name="Text Box 6"/>
          <p:cNvSpPr txBox="1">
            <a:spLocks noChangeArrowheads="1"/>
          </p:cNvSpPr>
          <p:nvPr/>
        </p:nvSpPr>
        <p:spPr bwMode="auto">
          <a:xfrm>
            <a:off x="762000" y="113978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904069"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4060341025"/>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2018</a:t>
            </a:r>
            <a:br>
              <a:rPr lang="en-US" sz="3000" dirty="0"/>
            </a:br>
            <a:r>
              <a:rPr lang="en-US" sz="1600" i="1" dirty="0"/>
              <a:t>Published: July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9986028"/>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31942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2018</a:t>
            </a:r>
            <a:br>
              <a:rPr lang="en-US" sz="3000" dirty="0"/>
            </a:br>
            <a:r>
              <a:rPr lang="en-US" sz="1600" i="1" dirty="0"/>
              <a:t>Published: October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6331987"/>
              </p:ext>
            </p:extLst>
          </p:nvPr>
        </p:nvGraphicFramePr>
        <p:xfrm>
          <a:off x="268288" y="2362199"/>
          <a:ext cx="11566525" cy="3505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810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3871382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2018</a:t>
            </a:r>
            <a:br>
              <a:rPr lang="en-US" sz="3000" dirty="0"/>
            </a:br>
            <a:r>
              <a:rPr lang="en-US" sz="1600" i="1" dirty="0"/>
              <a:t>Published: January 2019</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56814"/>
              </p:ext>
            </p:extLst>
          </p:nvPr>
        </p:nvGraphicFramePr>
        <p:xfrm>
          <a:off x="268288" y="22859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3583"/>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792425"/>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048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682444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dirty="0"/>
              <a:t>Leading Indicator of Remodeling Activity – First Quarter 2019</a:t>
            </a:r>
            <a:br>
              <a:rPr lang="en-US" dirty="0"/>
            </a:br>
            <a:r>
              <a:rPr lang="en-US" sz="1600" i="1" dirty="0"/>
              <a:t>Published: April 2019</a:t>
            </a:r>
            <a:endParaRPr lang="en-US"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3220556765"/>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2015 are produced using the LIRA model until American Housing Survey data become available.</a:t>
            </a:r>
          </a:p>
        </p:txBody>
      </p:sp>
    </p:spTree>
    <p:extLst>
      <p:ext uri="{BB962C8B-B14F-4D97-AF65-F5344CB8AC3E}">
        <p14:creationId xmlns:p14="http://schemas.microsoft.com/office/powerpoint/2010/main" val="1438633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2019</a:t>
            </a:r>
            <a:br>
              <a:rPr lang="en-US" sz="3100" dirty="0"/>
            </a:br>
            <a:r>
              <a:rPr lang="en-US" sz="1600" i="1" dirty="0"/>
              <a:t>Published: July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564504303"/>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3837170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2019</a:t>
            </a:r>
            <a:br>
              <a:rPr lang="en-US" sz="3100" dirty="0"/>
            </a:br>
            <a:r>
              <a:rPr lang="en-US" sz="1600" i="1" dirty="0"/>
              <a:t>Published: October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4197742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2019</a:t>
            </a:r>
            <a:br>
              <a:rPr lang="en-US" sz="3100" dirty="0"/>
            </a:br>
            <a:r>
              <a:rPr lang="en-US" sz="1600" i="1" dirty="0"/>
              <a:t>Published: January 2020</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864815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2020</a:t>
            </a:r>
            <a:br>
              <a:rPr lang="en-US" sz="3100" dirty="0"/>
            </a:br>
            <a:r>
              <a:rPr lang="en-US" sz="1600" i="1" dirty="0"/>
              <a:t>Published: April 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The downside projections incorporate forecasted data for coincident model inputs: retail sales at building materials and supplies dealers, </a:t>
            </a:r>
            <a:r>
              <a:rPr lang="en-US" dirty="0" err="1"/>
              <a:t>CoreLogic’s</a:t>
            </a:r>
            <a:r>
              <a:rPr lang="en-US" dirty="0"/>
              <a:t> Home Price Index, and GDP. Forecasted data provided by Moody’s Analytics Forecasted, Alternative Scenario 3, April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57452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2020</a:t>
            </a:r>
            <a:br>
              <a:rPr lang="en-US" sz="3100" dirty="0"/>
            </a:br>
            <a:r>
              <a:rPr lang="en-US" sz="1600" i="1" dirty="0"/>
              <a:t>Published: July 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The downside projections incorporate forecasted data for coincident model inputs: retail sales at building materials and supplies dealers, </a:t>
            </a:r>
            <a:r>
              <a:rPr lang="en-US" dirty="0" err="1"/>
              <a:t>CoreLogic’s</a:t>
            </a:r>
            <a:r>
              <a:rPr lang="en-US" dirty="0"/>
              <a:t> Home Price Index, and GDP. Forecasted data provided by Moody’s Analytics Forecasted, Baseline Scenario, July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016559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2020</a:t>
            </a:r>
            <a:br>
              <a:rPr lang="en-US" sz="3100" dirty="0"/>
            </a:br>
            <a:r>
              <a:rPr lang="en-US" sz="1600" i="1" dirty="0"/>
              <a:t>Published: October 2020</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1948526176"/>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167981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Fourth Quarter 2007</a:t>
            </a:r>
            <a:br>
              <a:rPr lang="en-US" dirty="0"/>
            </a:br>
            <a:r>
              <a:rPr lang="en-US" sz="1600" i="1" dirty="0"/>
              <a:t>Published: January 2008</a:t>
            </a:r>
            <a:endParaRPr lang="en-US" i="1" dirty="0"/>
          </a:p>
        </p:txBody>
      </p:sp>
      <p:sp>
        <p:nvSpPr>
          <p:cNvPr id="18438" name="Text Box 6"/>
          <p:cNvSpPr txBox="1">
            <a:spLocks noChangeArrowheads="1"/>
          </p:cNvSpPr>
          <p:nvPr/>
        </p:nvSpPr>
        <p:spPr bwMode="auto">
          <a:xfrm>
            <a:off x="762000" y="10586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515766432"/>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2020</a:t>
            </a:r>
            <a:br>
              <a:rPr lang="en-US" sz="3100" dirty="0"/>
            </a:br>
            <a:r>
              <a:rPr lang="en-US" sz="1600" i="1" dirty="0"/>
              <a:t>Published: January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2019 are produced using the LIRA model until American Housing Survey benchmark data become available.</a:t>
            </a:r>
          </a:p>
        </p:txBody>
      </p:sp>
    </p:spTree>
    <p:extLst>
      <p:ext uri="{BB962C8B-B14F-4D97-AF65-F5344CB8AC3E}">
        <p14:creationId xmlns:p14="http://schemas.microsoft.com/office/powerpoint/2010/main" val="3547274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2021</a:t>
            </a:r>
            <a:br>
              <a:rPr lang="en-US" sz="3100" dirty="0"/>
            </a:br>
            <a:r>
              <a:rPr lang="en-US" sz="1600" i="1" dirty="0"/>
              <a:t>Published: April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4211106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2021</a:t>
            </a:r>
            <a:br>
              <a:rPr lang="en-US" sz="3100" dirty="0"/>
            </a:br>
            <a:r>
              <a:rPr lang="en-US" sz="1600" i="1" dirty="0"/>
              <a:t>Published: July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700316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2021</a:t>
            </a:r>
            <a:br>
              <a:rPr lang="en-US" sz="3100" dirty="0"/>
            </a:br>
            <a:r>
              <a:rPr lang="en-US" sz="1600" i="1" dirty="0"/>
              <a:t>Published: October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821562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2021</a:t>
            </a:r>
            <a:br>
              <a:rPr lang="en-US" sz="3100" dirty="0"/>
            </a:br>
            <a:r>
              <a:rPr lang="en-US" sz="1600" i="1" dirty="0"/>
              <a:t>Published: January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2365241642"/>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1860920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2022</a:t>
            </a:r>
            <a:br>
              <a:rPr lang="en-US" sz="3100" dirty="0"/>
            </a:br>
            <a:r>
              <a:rPr lang="en-US" sz="1600" i="1" dirty="0"/>
              <a:t>Published: April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15628723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2022</a:t>
            </a:r>
            <a:br>
              <a:rPr lang="en-US" sz="3100" dirty="0"/>
            </a:br>
            <a:r>
              <a:rPr lang="en-US" sz="1600" i="1" dirty="0"/>
              <a:t>Published: July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5982722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2022</a:t>
            </a:r>
            <a:br>
              <a:rPr lang="en-US" sz="3100" dirty="0"/>
            </a:br>
            <a:r>
              <a:rPr lang="en-US" sz="1600" i="1" dirty="0"/>
              <a:t>Published: October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36291467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2022</a:t>
            </a:r>
            <a:br>
              <a:rPr lang="en-US" sz="3100" dirty="0"/>
            </a:br>
            <a:r>
              <a:rPr lang="en-US" sz="1600" i="1" dirty="0"/>
              <a:t>Published: January 2023</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6229067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2023</a:t>
            </a:r>
            <a:br>
              <a:rPr lang="en-US" sz="3100" dirty="0"/>
            </a:br>
            <a:r>
              <a:rPr lang="en-US" sz="1600" i="1" dirty="0"/>
              <a:t>Published: April 2023</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352532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n-US" sz="3000" dirty="0"/>
              <a:t>Leading Indicator of Remodeling Activity – First Quarter 2008</a:t>
            </a:r>
            <a:br>
              <a:rPr lang="en-US" dirty="0"/>
            </a:br>
            <a:r>
              <a:rPr lang="en-US" sz="1600" i="1" dirty="0"/>
              <a:t>Published: April 2008</a:t>
            </a:r>
            <a:endParaRPr lang="en-US" i="1" dirty="0"/>
          </a:p>
        </p:txBody>
      </p:sp>
      <p:sp>
        <p:nvSpPr>
          <p:cNvPr id="28676" name="Text Box 4"/>
          <p:cNvSpPr txBox="1">
            <a:spLocks noChangeArrowheads="1"/>
          </p:cNvSpPr>
          <p:nvPr/>
        </p:nvSpPr>
        <p:spPr bwMode="auto">
          <a:xfrm>
            <a:off x="685800" y="110485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28677" name="Text Box 5"/>
          <p:cNvSpPr txBox="1">
            <a:spLocks noChangeArrowheads="1"/>
          </p:cNvSpPr>
          <p:nvPr/>
        </p:nvSpPr>
        <p:spPr bwMode="auto">
          <a:xfrm>
            <a:off x="7797799" y="13370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4494735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9090" y="618213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2023</a:t>
            </a:r>
            <a:br>
              <a:rPr lang="en-US" sz="3100" dirty="0"/>
            </a:br>
            <a:r>
              <a:rPr lang="en-US" sz="1600" i="1" dirty="0"/>
              <a:t>Published: July 2023</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12841310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2023</a:t>
            </a:r>
            <a:br>
              <a:rPr lang="en-US" sz="3100" dirty="0"/>
            </a:br>
            <a:r>
              <a:rPr lang="en-US" sz="1600" i="1" dirty="0"/>
              <a:t>Published: October 2023</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23568034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2023</a:t>
            </a:r>
            <a:br>
              <a:rPr lang="en-US" sz="3100" dirty="0"/>
            </a:br>
            <a:r>
              <a:rPr lang="en-US" sz="1600" i="1" dirty="0"/>
              <a:t>Published: January 2024</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4363099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2024</a:t>
            </a:r>
            <a:br>
              <a:rPr lang="en-US" sz="3100" dirty="0"/>
            </a:br>
            <a:r>
              <a:rPr lang="en-US" sz="1600" i="1" dirty="0"/>
              <a:t>Published: April 2024</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271714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JULY 2008</a:t>
            </a:r>
            <a:br>
              <a:rPr lang="en-US" dirty="0">
                <a:solidFill>
                  <a:schemeClr val="bg1"/>
                </a:solidFill>
              </a:rPr>
            </a:br>
            <a:r>
              <a:rPr lang="en-US" sz="4000" dirty="0">
                <a:solidFill>
                  <a:schemeClr val="bg1"/>
                </a:solidFill>
              </a:rPr>
              <a:t>LIRA RE-BENCHMARKED TO CENSUS </a:t>
            </a:r>
            <a:br>
              <a:rPr lang="en-US" sz="4000" dirty="0">
                <a:solidFill>
                  <a:schemeClr val="bg1"/>
                </a:solidFill>
              </a:rPr>
            </a:br>
            <a:r>
              <a:rPr lang="en-US" sz="4000" dirty="0">
                <a:solidFill>
                  <a:schemeClr val="bg1"/>
                </a:solidFill>
              </a:rPr>
              <a:t>C-30 SPENDING ESTIMATES</a:t>
            </a:r>
            <a:br>
              <a:rPr lang="en-US" sz="4000" dirty="0">
                <a:solidFill>
                  <a:schemeClr val="bg1"/>
                </a:solidFill>
              </a:rPr>
            </a:br>
            <a:r>
              <a:rPr lang="en-US" sz="2200" b="0" cap="none" dirty="0">
                <a:solidFill>
                  <a:schemeClr val="bg1"/>
                </a:solidFill>
                <a:hlinkClick r:id="rId2"/>
              </a:rPr>
              <a:t>http://www.jchs.harvard.edu/sites/default/files/n08-1_will_0.pdf</a:t>
            </a:r>
            <a:r>
              <a:rPr lang="en-US" sz="2200" b="0" cap="none" dirty="0">
                <a:solidFill>
                  <a:schemeClr val="bg1"/>
                </a:solidFill>
              </a:rPr>
              <a:t> </a:t>
            </a:r>
            <a:endParaRPr lang="en-US" dirty="0"/>
          </a:p>
        </p:txBody>
      </p:sp>
    </p:spTree>
    <p:extLst>
      <p:ext uri="{BB962C8B-B14F-4D97-AF65-F5344CB8AC3E}">
        <p14:creationId xmlns:p14="http://schemas.microsoft.com/office/powerpoint/2010/main" val="211534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r>
              <a:rPr lang="en-US" sz="3000" dirty="0"/>
              <a:t>Leading Indicator of Remodeling Activity – Second Quarter 2008</a:t>
            </a:r>
            <a:br>
              <a:rPr lang="en-US" dirty="0"/>
            </a:br>
            <a:r>
              <a:rPr lang="en-US" sz="2800" i="1" dirty="0"/>
              <a:t>REBENCHMARKED TO C-30</a:t>
            </a:r>
            <a:br>
              <a:rPr lang="en-US" dirty="0"/>
            </a:br>
            <a:r>
              <a:rPr lang="en-US" sz="1600" i="1" dirty="0"/>
              <a:t>Published: July 2008</a:t>
            </a:r>
            <a:endParaRPr lang="en-US" i="1" dirty="0"/>
          </a:p>
        </p:txBody>
      </p:sp>
      <p:sp>
        <p:nvSpPr>
          <p:cNvPr id="45060" name="Text Box 4"/>
          <p:cNvSpPr txBox="1">
            <a:spLocks noChangeArrowheads="1"/>
          </p:cNvSpPr>
          <p:nvPr/>
        </p:nvSpPr>
        <p:spPr bwMode="auto">
          <a:xfrm>
            <a:off x="581376" y="117256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45061" name="Text Box 5"/>
          <p:cNvSpPr txBox="1">
            <a:spLocks noChangeArrowheads="1"/>
          </p:cNvSpPr>
          <p:nvPr/>
        </p:nvSpPr>
        <p:spPr bwMode="auto">
          <a:xfrm>
            <a:off x="7900652" y="12969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685761231"/>
              </p:ext>
            </p:extLst>
          </p:nvPr>
        </p:nvGraphicFramePr>
        <p:xfrm>
          <a:off x="376296" y="1803401"/>
          <a:ext cx="11454459"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76296" y="5943601"/>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theme/theme1.xml><?xml version="1.0" encoding="utf-8"?>
<a:theme xmlns:a="http://schemas.openxmlformats.org/drawingml/2006/main" name="JCHS">
  <a:themeElements>
    <a:clrScheme name="Custom 30">
      <a:dk1>
        <a:srgbClr val="68525D"/>
      </a:dk1>
      <a:lt1>
        <a:sysClr val="window" lastClr="FFFFFF"/>
      </a:lt1>
      <a:dk2>
        <a:srgbClr val="E0BA1B"/>
      </a:dk2>
      <a:lt2>
        <a:srgbClr val="EEECE1"/>
      </a:lt2>
      <a:accent1>
        <a:srgbClr val="3D263A"/>
      </a:accent1>
      <a:accent2>
        <a:srgbClr val="CB4F00"/>
      </a:accent2>
      <a:accent3>
        <a:srgbClr val="8CB7C7"/>
      </a:accent3>
      <a:accent4>
        <a:srgbClr val="685C53"/>
      </a:accent4>
      <a:accent5>
        <a:srgbClr val="F5CE2F"/>
      </a:accent5>
      <a:accent6>
        <a:srgbClr val="F79646"/>
      </a:accent6>
      <a:hlink>
        <a:srgbClr val="8CB7C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 2019" id="{BA0FDD61-3D2C-4FF8-84A8-3EE0F0B550AA}" vid="{F0995777-661D-4AE4-9E21-190E5AD34053}"/>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ct:contentTypeSchema xmlns:ct="http://schemas.microsoft.com/office/2006/metadata/contentType" xmlns:ma="http://schemas.microsoft.com/office/2006/metadata/properties/metaAttributes" ct:_="" ma:_="" ma:contentTypeName="Document" ma:contentTypeID="0x0101001FB06ACAA53C084283A7E9734B5D979C" ma:contentTypeVersion="18" ma:contentTypeDescription="Create a new document." ma:contentTypeScope="" ma:versionID="f428c188ca005172b338a0ec85b3ecbd">
  <xsd:schema xmlns:xsd="http://www.w3.org/2001/XMLSchema" xmlns:xs="http://www.w3.org/2001/XMLSchema" xmlns:p="http://schemas.microsoft.com/office/2006/metadata/properties" xmlns:ns2="9279c62e-a2e7-41c7-b9ab-0a0f87ad47c5" xmlns:ns3="9c20ecd8-7b1b-40af-ad3c-24c512db6f5f" targetNamespace="http://schemas.microsoft.com/office/2006/metadata/properties" ma:root="true" ma:fieldsID="59c5722184e46c6fe1f52e5c519485cc" ns2:_="" ns3:_="">
    <xsd:import namespace="9279c62e-a2e7-41c7-b9ab-0a0f87ad47c5"/>
    <xsd:import namespace="9c20ecd8-7b1b-40af-ad3c-24c512db6f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9c62e-a2e7-41c7-b9ab-0a0f87ad4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20ecd8-7b1b-40af-ad3c-24c512db6f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a7ff84-c2c6-40dd-8570-0fd61524385a}" ma:internalName="TaxCatchAll" ma:showField="CatchAllData" ma:web="9c20ecd8-7b1b-40af-ad3c-24c512db6f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20FCF7-65C9-4A37-8A81-C870EC5A3735}">
  <ds:schemaRefs>
    <ds:schemaRef ds:uri="ESRI.ArcGIS.Mapping.OfficeIntegration.PowerPointInfo"/>
  </ds:schemaRefs>
</ds:datastoreItem>
</file>

<file path=customXml/itemProps2.xml><?xml version="1.0" encoding="utf-8"?>
<ds:datastoreItem xmlns:ds="http://schemas.openxmlformats.org/officeDocument/2006/customXml" ds:itemID="{75899B78-B24F-4658-8E24-2D67F257A2F1}">
  <ds:schemaRefs>
    <ds:schemaRef ds:uri="ESRI.ArcGIS.Mapping.OfficeIntegration.PowerPointInfo"/>
  </ds:schemaRefs>
</ds:datastoreItem>
</file>

<file path=customXml/itemProps3.xml><?xml version="1.0" encoding="utf-8"?>
<ds:datastoreItem xmlns:ds="http://schemas.openxmlformats.org/officeDocument/2006/customXml" ds:itemID="{EA94EA12-9A6D-4103-8A6C-829956BB9409}">
  <ds:schemaRefs>
    <ds:schemaRef ds:uri="ESRI.ArcGIS.Mapping.OfficeIntegration.PowerPointInfo"/>
  </ds:schemaRefs>
</ds:datastoreItem>
</file>

<file path=customXml/itemProps4.xml><?xml version="1.0" encoding="utf-8"?>
<ds:datastoreItem xmlns:ds="http://schemas.openxmlformats.org/officeDocument/2006/customXml" ds:itemID="{D8312666-01AC-40B1-AD43-0BDD262A546F}">
  <ds:schemaRefs>
    <ds:schemaRef ds:uri="ESRI.ArcGIS.Mapping.OfficeIntegration.PowerPointInfo"/>
  </ds:schemaRefs>
</ds:datastoreItem>
</file>

<file path=customXml/itemProps5.xml><?xml version="1.0" encoding="utf-8"?>
<ds:datastoreItem xmlns:ds="http://schemas.openxmlformats.org/officeDocument/2006/customXml" ds:itemID="{2316286E-A50D-400F-B040-72FFEBDDB8B2}">
  <ds:schemaRefs>
    <ds:schemaRef ds:uri="ESRI.ArcGIS.Mapping.OfficeIntegration.PowerPointInfo"/>
  </ds:schemaRefs>
</ds:datastoreItem>
</file>

<file path=customXml/itemProps6.xml><?xml version="1.0" encoding="utf-8"?>
<ds:datastoreItem xmlns:ds="http://schemas.openxmlformats.org/officeDocument/2006/customXml" ds:itemID="{036EBC15-F336-4078-8DB5-6773EC1EE4F2}">
  <ds:schemaRefs>
    <ds:schemaRef ds:uri="ESRI.ArcGIS.Mapping.OfficeIntegration.PowerPointInfo"/>
  </ds:schemaRefs>
</ds:datastoreItem>
</file>

<file path=customXml/itemProps7.xml><?xml version="1.0" encoding="utf-8"?>
<ds:datastoreItem xmlns:ds="http://schemas.openxmlformats.org/officeDocument/2006/customXml" ds:itemID="{A9873C78-A99B-475E-80B7-78F8E5BBFFEB}">
  <ds:schemaRefs>
    <ds:schemaRef ds:uri="ESRI.ArcGIS.Mapping.OfficeIntegration.PowerPointInfo"/>
  </ds:schemaRefs>
</ds:datastoreItem>
</file>

<file path=customXml/itemProps8.xml><?xml version="1.0" encoding="utf-8"?>
<ds:datastoreItem xmlns:ds="http://schemas.openxmlformats.org/officeDocument/2006/customXml" ds:itemID="{19EBE585-CA99-437B-AC3B-891CB8D10CD3}"/>
</file>

<file path=customXml/itemProps9.xml><?xml version="1.0" encoding="utf-8"?>
<ds:datastoreItem xmlns:ds="http://schemas.openxmlformats.org/officeDocument/2006/customXml" ds:itemID="{C9FAD908-E140-40C5-B651-EA4F684F2D6B}"/>
</file>

<file path=docProps/app.xml><?xml version="1.0" encoding="utf-8"?>
<Properties xmlns="http://schemas.openxmlformats.org/officeDocument/2006/extended-properties" xmlns:vt="http://schemas.openxmlformats.org/officeDocument/2006/docPropsVTypes">
  <Template>Default Theme</Template>
  <TotalTime>8128</TotalTime>
  <Words>4430</Words>
  <Application>Microsoft Office PowerPoint</Application>
  <PresentationFormat>Widescreen</PresentationFormat>
  <Paragraphs>606</Paragraphs>
  <Slides>73</Slides>
  <Notes>54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73</vt:i4>
      </vt:variant>
    </vt:vector>
  </HeadingPairs>
  <TitlesOfParts>
    <vt:vector size="80" baseType="lpstr">
      <vt:lpstr>Arial</vt:lpstr>
      <vt:lpstr>Calibri</vt:lpstr>
      <vt:lpstr>Times New Roman</vt:lpstr>
      <vt:lpstr>Verdana</vt:lpstr>
      <vt:lpstr>JCHS</vt:lpstr>
      <vt:lpstr>Custom Design</vt:lpstr>
      <vt:lpstr>JCHS 2019</vt:lpstr>
      <vt:lpstr>A Historical Record of Charts from the Quarterly Press Releases of the Leading Indicator of Remodeling Activity</vt:lpstr>
      <vt:lpstr>A Brief History of the LIRA and User Notes</vt:lpstr>
      <vt:lpstr>Leading Indicator of Remodeling Activity – First Quarter 2007 Published: April 2007</vt:lpstr>
      <vt:lpstr>Leading Indicator of Remodeling Activity – Second Quarter 2007 Published: July 2007</vt:lpstr>
      <vt:lpstr>Leading Indicator of Remodeling Activity – Third Quarter 2007 Published: October 2007</vt:lpstr>
      <vt:lpstr>Leading Indicator of Remodeling Activity – Fourth Quarter 2007 Published: January 2008</vt:lpstr>
      <vt:lpstr>Leading Indicator of Remodeling Activity – First Quarter 2008 Published: April 2008</vt:lpstr>
      <vt:lpstr>JULY 2008 LIRA RE-BENCHMARKED TO CENSUS  C-30 SPENDING ESTIMATES http://www.jchs.harvard.edu/sites/default/files/n08-1_will_0.pdf </vt:lpstr>
      <vt:lpstr>Leading Indicator of Remodeling Activity – Second Quarter 2008 REBENCHMARKED TO C-30 Published: July 2008</vt:lpstr>
      <vt:lpstr>Leading Indicator of Remodeling Activity – Third Quarter 2008 Published: October 2008</vt:lpstr>
      <vt:lpstr>Leading Indicator of Remodeling Activity – Fourth Quarter 2008 Published: January 2009</vt:lpstr>
      <vt:lpstr>Leading Indicator of Remodeling Activity – First Quarter 2009 Published: April 2009</vt:lpstr>
      <vt:lpstr>Leading Indicator of Remodeling Activity – Second Quarter 2009 Published: July 2009</vt:lpstr>
      <vt:lpstr>Leading Indicator of Remodeling Activity – Third Quarter 2009 Published: October 2009</vt:lpstr>
      <vt:lpstr>Leading Indicator of Remodeling Activity – Fourth Quarter 2009 Published: January 2010</vt:lpstr>
      <vt:lpstr>Leading Indicator of Remodeling Activity – First Quarter 2010 Published: April 2010</vt:lpstr>
      <vt:lpstr>Leading Indicator of Remodeling Activity – Second Quarter 2010 Published: July 2010</vt:lpstr>
      <vt:lpstr>Leading Indicator of Remodeling Activity – Third Quarter 2010 Published: October 2010</vt:lpstr>
      <vt:lpstr>Leading Indicator of Remodeling Activity – Fourth Quarter 2010 Published: January 2011</vt:lpstr>
      <vt:lpstr>Leading Indicator of Remodeling Activity – First Quarter 2011 Published: April 2011</vt:lpstr>
      <vt:lpstr>Leading Indicator of Remodeling Activity – Second Quarter 2011 Published: July 2011</vt:lpstr>
      <vt:lpstr>Leading Indicator of Remodeling Activity – Third Quarter 2011 Published: October 2011</vt:lpstr>
      <vt:lpstr>Leading Indicator of Remodeling Activity – Fourth Quarter 2011 Published: January 2012</vt:lpstr>
      <vt:lpstr>Leading Indicator of Remodeling Activity – First Quarter 2012 Published: April 2012</vt:lpstr>
      <vt:lpstr>Leading Indicator of Remodeling Activity – Second Quarter 2012 Published: July 2012</vt:lpstr>
      <vt:lpstr>Leading Indicator of Remodeling Activity – Third Quarter 2012 Published: October 2012</vt:lpstr>
      <vt:lpstr>Leading Indicator of Remodeling Activity – Fourth Quarter 2012 Published: January 2013</vt:lpstr>
      <vt:lpstr>Leading Indicator of Remodeling Activity – First Quarter 2013 Published: April 2013</vt:lpstr>
      <vt:lpstr>Leading Indicator of Remodeling Activity – Second Quarter 2013 Published: July 2013</vt:lpstr>
      <vt:lpstr>Leading Indicator of Remodeling Activity – Third Quarter 2013 Published: October 2013</vt:lpstr>
      <vt:lpstr>Leading Indicator of Remodeling Activity – Fourth Quarter 2013 Published: January 2014</vt:lpstr>
      <vt:lpstr>Leading Indicator of Remodeling Activity – First Quarter 2014 Published: April 2014</vt:lpstr>
      <vt:lpstr>Leading Indicator of Remodeling Activity – Second Quarter 2014 Published: July 2014</vt:lpstr>
      <vt:lpstr>Leading Indicator of Remodeling Activity – Third Quarter 2014 Published: October 2014</vt:lpstr>
      <vt:lpstr>Leading Indicator of Remodeling Activity – Fourth Quarter 2014 Published: January 2015</vt:lpstr>
      <vt:lpstr>Leading Indicator of Remodeling Activity – First Quarter 2015 Published: April 2015</vt:lpstr>
      <vt:lpstr>Leading Indicator of Remodeling Activity – Second Quarter 2015 Published: July 2015</vt:lpstr>
      <vt:lpstr>Leading Indicator of Remodeling Activity – Third Quarter 2015 Published: October 2015</vt:lpstr>
      <vt:lpstr>Leading Indicator of Remodeling Activity – Fourth Quarter 2015 Published: January 2016</vt:lpstr>
      <vt:lpstr>APRIL 2016 LIRA RE-BENCHMARKED TO AHS-BASED SPENDING ESTIMATES http://www.jchs.harvard.edu/sites/default/files/n16-4_will_0.pdf </vt:lpstr>
      <vt:lpstr>Leading Indicator of Remodeling Activity – First Quarter 2016 REBENCHMARKED TO AHS-BASED SERIES Published: April 2016</vt:lpstr>
      <vt:lpstr>Leading Indicator of Remodeling Activity – Second Quarter 2016 Published: July 2016</vt:lpstr>
      <vt:lpstr>Leading Indicator of Remodeling Activity – Third Quarter 2016 Published: October 2016</vt:lpstr>
      <vt:lpstr>Leading Indicator of Remodeling Activity – Fourth Quarter 2016 Published: January 2017</vt:lpstr>
      <vt:lpstr>Leading Indicator of Remodeling Activity – First Quarter 2017 Published: April 2017</vt:lpstr>
      <vt:lpstr>Leading Indicator of Remodeling Activity – Second Quarter 2017 Published: July 2017</vt:lpstr>
      <vt:lpstr>Leading Indicator of Remodeling Activity – Third Quarter 2017 Published: October 2017</vt:lpstr>
      <vt:lpstr>Leading Indicator of Remodeling Activity – Fourth Quarter 2017 Published: January 2018</vt:lpstr>
      <vt:lpstr>Leading Indicator of Remodeling Activity – First Quarter 2018 Published: April 2018</vt:lpstr>
      <vt:lpstr>Leading Indicator of Remodeling Activity – Second Quarter 2018 Published: July 2018</vt:lpstr>
      <vt:lpstr>Leading Indicator of Remodeling Activity – Third Quarter 2018 Published: October 2018</vt:lpstr>
      <vt:lpstr>Leading Indicator of Remodeling Activity – Fourth Quarter 2018 Published: January 2019</vt:lpstr>
      <vt:lpstr>Leading Indicator of Remodeling Activity – First Quarter 2019 Published: April 2019</vt:lpstr>
      <vt:lpstr>Leading Indicator of Remodeling Activity – Second Quarter 2019 Published: July 2019</vt:lpstr>
      <vt:lpstr>Leading Indicator of Remodeling Activity – Third Quarter 2019 Published: October 2019</vt:lpstr>
      <vt:lpstr>Leading Indicator of Remodeling Activity – Fourth Quarter 2019 Published: January 2020</vt:lpstr>
      <vt:lpstr>Leading Indicator of Remodeling Activity – First Quarter 2020 Published: April 2020</vt:lpstr>
      <vt:lpstr>Leading Indicator of Remodeling Activity – Second Quarter 2020 Published: July 2020</vt:lpstr>
      <vt:lpstr>Leading Indicator of Remodeling Activity – Third Quarter 2020 Published: October 2020</vt:lpstr>
      <vt:lpstr>Leading Indicator of Remodeling Activity – Fourth Quarter 2020 Published: January 2021</vt:lpstr>
      <vt:lpstr>Leading Indicator of Remodeling Activity – First Quarter 2021 Published: April 2021</vt:lpstr>
      <vt:lpstr>Leading Indicator of Remodeling Activity – Second Quarter 2021 Published: July 2021</vt:lpstr>
      <vt:lpstr>Leading Indicator of Remodeling Activity – Third Quarter 2021 Published: October 2021</vt:lpstr>
      <vt:lpstr>Leading Indicator of Remodeling Activity – Fourth Quarter 2021 Published: January 2022</vt:lpstr>
      <vt:lpstr>Leading Indicator of Remodeling Activity – First Quarter 2022 Published: April 2022</vt:lpstr>
      <vt:lpstr>Leading Indicator of Remodeling Activity – Second Quarter 2022 Published: July 2022</vt:lpstr>
      <vt:lpstr>Leading Indicator of Remodeling Activity – Third Quarter 2022 Published: October 2022</vt:lpstr>
      <vt:lpstr>Leading Indicator of Remodeling Activity – Fourth Quarter 2022 Published: January 2023</vt:lpstr>
      <vt:lpstr>Leading Indicator of Remodeling Activity – First Quarter 2023 Published: April 2023</vt:lpstr>
      <vt:lpstr>Leading Indicator of Remodeling Activity – Second Quarter 2023 Published: July 2023</vt:lpstr>
      <vt:lpstr>Leading Indicator of Remodeling Activity – Third Quarter 2023 Published: October 2023</vt:lpstr>
      <vt:lpstr>Leading Indicator of Remodeling Activity – Fourth Quarter 2023 Published: January 2024</vt:lpstr>
      <vt:lpstr>Leading Indicator of Remodeling Activity – First Quarter 2024 Published: April 2024</vt:lpstr>
    </vt:vector>
  </TitlesOfParts>
  <Company>Kennedy School of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Trends in Remodeling Activity</dc:title>
  <dc:creator>Joint Center for Housing Studies</dc:creator>
  <cp:lastModifiedBy>Will, Abbe H</cp:lastModifiedBy>
  <cp:revision>446</cp:revision>
  <cp:lastPrinted>2001-07-13T19:47:49Z</cp:lastPrinted>
  <dcterms:created xsi:type="dcterms:W3CDTF">2000-03-09T22:17:52Z</dcterms:created>
  <dcterms:modified xsi:type="dcterms:W3CDTF">2024-04-02T20:29:12Z</dcterms:modified>
</cp:coreProperties>
</file>